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handoutMasterIdLst>
    <p:handoutMasterId r:id="rId79"/>
  </p:handoutMasterIdLst>
  <p:sldIdLst>
    <p:sldId id="269" r:id="rId3"/>
    <p:sldId id="337" r:id="rId4"/>
    <p:sldId id="338" r:id="rId5"/>
    <p:sldId id="339" r:id="rId6"/>
    <p:sldId id="340" r:id="rId7"/>
    <p:sldId id="341" r:id="rId8"/>
    <p:sldId id="342" r:id="rId9"/>
    <p:sldId id="344" r:id="rId10"/>
    <p:sldId id="343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98" r:id="rId36"/>
    <p:sldId id="369" r:id="rId37"/>
    <p:sldId id="370" r:id="rId38"/>
    <p:sldId id="371" r:id="rId39"/>
    <p:sldId id="372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8" r:id="rId49"/>
    <p:sldId id="409" r:id="rId50"/>
    <p:sldId id="410" r:id="rId51"/>
    <p:sldId id="411" r:id="rId52"/>
    <p:sldId id="373" r:id="rId53"/>
    <p:sldId id="375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93" r:id="rId72"/>
    <p:sldId id="394" r:id="rId73"/>
    <p:sldId id="395" r:id="rId74"/>
    <p:sldId id="396" r:id="rId75"/>
    <p:sldId id="397" r:id="rId76"/>
    <p:sldId id="263" r:id="rId77"/>
  </p:sldIdLst>
  <p:sldSz cx="12192000" cy="6858000"/>
  <p:notesSz cx="9945688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2e6bad781c333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B4A"/>
    <a:srgbClr val="D8D1C7"/>
    <a:srgbClr val="42AFB6"/>
    <a:srgbClr val="B5AA96"/>
    <a:srgbClr val="56858B"/>
    <a:srgbClr val="F46F0C"/>
    <a:srgbClr val="318388"/>
    <a:srgbClr val="005C5E"/>
    <a:srgbClr val="007A7D"/>
    <a:srgbClr val="919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3134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05721-15CA-44A3-8BED-86F81184EFEA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EBCC72A4-A86F-4DBA-8749-A94C4DC31D3E}">
      <dgm:prSet phldrT="[ข้อความ]" custT="1"/>
      <dgm:spPr/>
      <dgm:t>
        <a:bodyPr/>
        <a:lstStyle/>
        <a:p>
          <a:endParaRPr lang="th-TH" sz="2800" dirty="0">
            <a:solidFill>
              <a:schemeClr val="bg1"/>
            </a:solidFill>
            <a:latin typeface="TH SarabunPSK" panose="020B0500040200020003" pitchFamily="34" charset="-34"/>
            <a:cs typeface="TH SarabunPSK" panose="020B0500040200020003" pitchFamily="34" charset="-34"/>
          </a:endParaRPr>
        </a:p>
        <a:p>
          <a:r>
            <a:rPr lang="th-TH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โรคซึมเศร้า หรือ </a:t>
          </a:r>
        </a:p>
        <a:p>
          <a:r>
            <a:rPr lang="th-TH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ภาวะซึมเศร้า</a:t>
          </a:r>
        </a:p>
        <a:p>
          <a:endParaRPr lang="en-US" sz="2800" dirty="0"/>
        </a:p>
      </dgm:t>
    </dgm:pt>
    <dgm:pt modelId="{66F63F15-3D64-468E-A74A-DB393D41D581}" type="parTrans" cxnId="{1B629A99-95CD-4822-863F-F818C3237C95}">
      <dgm:prSet/>
      <dgm:spPr/>
      <dgm:t>
        <a:bodyPr/>
        <a:lstStyle/>
        <a:p>
          <a:endParaRPr lang="en-US"/>
        </a:p>
      </dgm:t>
    </dgm:pt>
    <dgm:pt modelId="{B83C2C82-61C5-4D7E-9A1E-52F6F86E2D1D}" type="sibTrans" cxnId="{1B629A99-95CD-4822-863F-F818C3237C95}">
      <dgm:prSet/>
      <dgm:spPr/>
      <dgm:t>
        <a:bodyPr/>
        <a:lstStyle/>
        <a:p>
          <a:endParaRPr lang="en-US"/>
        </a:p>
      </dgm:t>
    </dgm:pt>
    <dgm:pt modelId="{F46760A4-A5FA-45AE-9A9C-E514AFF309A0}">
      <dgm:prSet phldrT="[ข้อความ]" custT="1"/>
      <dgm:spPr/>
      <dgm:t>
        <a:bodyPr/>
        <a:lstStyle/>
        <a:p>
          <a:r>
            <a:rPr lang="en-US" sz="2800" b="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Data Mining</a:t>
          </a:r>
          <a:endParaRPr lang="en-US" sz="2800" b="0" dirty="0">
            <a:solidFill>
              <a:schemeClr val="bg1"/>
            </a:solidFill>
          </a:endParaRPr>
        </a:p>
      </dgm:t>
    </dgm:pt>
    <dgm:pt modelId="{452AEDAF-AC94-474C-8FBB-8805B0293A2C}" type="parTrans" cxnId="{222A1102-2349-4AF1-810D-77C66257366D}">
      <dgm:prSet/>
      <dgm:spPr/>
      <dgm:t>
        <a:bodyPr/>
        <a:lstStyle/>
        <a:p>
          <a:endParaRPr lang="en-US"/>
        </a:p>
      </dgm:t>
    </dgm:pt>
    <dgm:pt modelId="{3144BBA2-F599-4404-8D9F-277CD0628F3B}" type="sibTrans" cxnId="{222A1102-2349-4AF1-810D-77C66257366D}">
      <dgm:prSet/>
      <dgm:spPr/>
      <dgm:t>
        <a:bodyPr/>
        <a:lstStyle/>
        <a:p>
          <a:endParaRPr lang="en-US"/>
        </a:p>
      </dgm:t>
    </dgm:pt>
    <dgm:pt modelId="{035E19EC-C583-4E19-A577-B9BC1BB91C59}">
      <dgm:prSet phldrT="[ข้อความ]" custT="1"/>
      <dgm:spPr/>
      <dgm:t>
        <a:bodyPr/>
        <a:lstStyle/>
        <a:p>
          <a:r>
            <a: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เว็บแอปพลิเคชัน</a:t>
          </a:r>
          <a:endParaRPr lang="en-US" sz="3600" dirty="0"/>
        </a:p>
      </dgm:t>
    </dgm:pt>
    <dgm:pt modelId="{F122FEF0-5597-4F93-9DDB-5E6C24FB8895}" type="parTrans" cxnId="{A4B32D4F-46C5-417A-AE9E-F76E6DD39645}">
      <dgm:prSet/>
      <dgm:spPr/>
      <dgm:t>
        <a:bodyPr/>
        <a:lstStyle/>
        <a:p>
          <a:endParaRPr lang="en-US"/>
        </a:p>
      </dgm:t>
    </dgm:pt>
    <dgm:pt modelId="{0A00C4EE-D987-4CAC-B477-45020BA520A6}" type="sibTrans" cxnId="{A4B32D4F-46C5-417A-AE9E-F76E6DD39645}">
      <dgm:prSet/>
      <dgm:spPr/>
      <dgm:t>
        <a:bodyPr/>
        <a:lstStyle/>
        <a:p>
          <a:endParaRPr lang="en-US"/>
        </a:p>
      </dgm:t>
    </dgm:pt>
    <dgm:pt modelId="{E97338B1-D3BF-4D08-8978-737A74C85996}" type="pres">
      <dgm:prSet presAssocID="{9EF05721-15CA-44A3-8BED-86F81184EFEA}" presName="Name0" presStyleCnt="0">
        <dgm:presLayoutVars>
          <dgm:dir/>
          <dgm:resizeHandles val="exact"/>
        </dgm:presLayoutVars>
      </dgm:prSet>
      <dgm:spPr/>
    </dgm:pt>
    <dgm:pt modelId="{41A335A9-9C42-40BD-B983-118A30A89E90}" type="pres">
      <dgm:prSet presAssocID="{9EF05721-15CA-44A3-8BED-86F81184EFEA}" presName="vNodes" presStyleCnt="0"/>
      <dgm:spPr/>
    </dgm:pt>
    <dgm:pt modelId="{BC3633B7-F19E-4E9F-978A-5C7A311AE219}" type="pres">
      <dgm:prSet presAssocID="{EBCC72A4-A86F-4DBA-8749-A94C4DC31D3E}" presName="node" presStyleLbl="node1" presStyleIdx="0" presStyleCnt="3" custScaleX="173017" custScaleY="116746">
        <dgm:presLayoutVars>
          <dgm:bulletEnabled val="1"/>
        </dgm:presLayoutVars>
      </dgm:prSet>
      <dgm:spPr/>
    </dgm:pt>
    <dgm:pt modelId="{162066F1-E7CF-4D00-B17E-880EC0CE869C}" type="pres">
      <dgm:prSet presAssocID="{B83C2C82-61C5-4D7E-9A1E-52F6F86E2D1D}" presName="spacerT" presStyleCnt="0"/>
      <dgm:spPr/>
    </dgm:pt>
    <dgm:pt modelId="{6CFD3D25-C4B4-451F-9C3D-107E4814B4A7}" type="pres">
      <dgm:prSet presAssocID="{B83C2C82-61C5-4D7E-9A1E-52F6F86E2D1D}" presName="sibTrans" presStyleLbl="sibTrans2D1" presStyleIdx="0" presStyleCnt="2"/>
      <dgm:spPr/>
    </dgm:pt>
    <dgm:pt modelId="{838B3356-DD2F-4B86-B55A-15EEAE599327}" type="pres">
      <dgm:prSet presAssocID="{B83C2C82-61C5-4D7E-9A1E-52F6F86E2D1D}" presName="spacerB" presStyleCnt="0"/>
      <dgm:spPr/>
    </dgm:pt>
    <dgm:pt modelId="{8A11111F-D640-49F3-9A05-81AED454B0B2}" type="pres">
      <dgm:prSet presAssocID="{F46760A4-A5FA-45AE-9A9C-E514AFF309A0}" presName="node" presStyleLbl="node1" presStyleIdx="1" presStyleCnt="3" custScaleX="168619" custScaleY="108740">
        <dgm:presLayoutVars>
          <dgm:bulletEnabled val="1"/>
        </dgm:presLayoutVars>
      </dgm:prSet>
      <dgm:spPr/>
    </dgm:pt>
    <dgm:pt modelId="{BD4105EE-9571-4605-AA9F-A2E1E24CFD78}" type="pres">
      <dgm:prSet presAssocID="{9EF05721-15CA-44A3-8BED-86F81184EFEA}" presName="sibTransLast" presStyleLbl="sibTrans2D1" presStyleIdx="1" presStyleCnt="2"/>
      <dgm:spPr/>
    </dgm:pt>
    <dgm:pt modelId="{563AEA22-156A-4068-BBCB-7FB2052179BA}" type="pres">
      <dgm:prSet presAssocID="{9EF05721-15CA-44A3-8BED-86F81184EFEA}" presName="connectorText" presStyleLbl="sibTrans2D1" presStyleIdx="1" presStyleCnt="2"/>
      <dgm:spPr/>
    </dgm:pt>
    <dgm:pt modelId="{655E869A-1FC7-4EEA-BF72-9AADE90AFE67}" type="pres">
      <dgm:prSet presAssocID="{9EF05721-15CA-44A3-8BED-86F81184EFEA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22A1102-2349-4AF1-810D-77C66257366D}" srcId="{9EF05721-15CA-44A3-8BED-86F81184EFEA}" destId="{F46760A4-A5FA-45AE-9A9C-E514AFF309A0}" srcOrd="1" destOrd="0" parTransId="{452AEDAF-AC94-474C-8FBB-8805B0293A2C}" sibTransId="{3144BBA2-F599-4404-8D9F-277CD0628F3B}"/>
    <dgm:cxn modelId="{A3461126-0AA6-4AFA-BCF8-EFE2752DF0ED}" type="presOf" srcId="{9EF05721-15CA-44A3-8BED-86F81184EFEA}" destId="{E97338B1-D3BF-4D08-8978-737A74C85996}" srcOrd="0" destOrd="0" presId="urn:microsoft.com/office/officeart/2005/8/layout/equation2"/>
    <dgm:cxn modelId="{E479B26D-684C-4CB3-A46A-85BA7D5E4A15}" type="presOf" srcId="{F46760A4-A5FA-45AE-9A9C-E514AFF309A0}" destId="{8A11111F-D640-49F3-9A05-81AED454B0B2}" srcOrd="0" destOrd="0" presId="urn:microsoft.com/office/officeart/2005/8/layout/equation2"/>
    <dgm:cxn modelId="{A4B32D4F-46C5-417A-AE9E-F76E6DD39645}" srcId="{9EF05721-15CA-44A3-8BED-86F81184EFEA}" destId="{035E19EC-C583-4E19-A577-B9BC1BB91C59}" srcOrd="2" destOrd="0" parTransId="{F122FEF0-5597-4F93-9DDB-5E6C24FB8895}" sibTransId="{0A00C4EE-D987-4CAC-B477-45020BA520A6}"/>
    <dgm:cxn modelId="{F41C6E4F-DB35-4185-AD5C-1D563BA2D44F}" type="presOf" srcId="{B83C2C82-61C5-4D7E-9A1E-52F6F86E2D1D}" destId="{6CFD3D25-C4B4-451F-9C3D-107E4814B4A7}" srcOrd="0" destOrd="0" presId="urn:microsoft.com/office/officeart/2005/8/layout/equation2"/>
    <dgm:cxn modelId="{D96B0D7D-AF1E-43C0-99AA-0DB80FB6449F}" type="presOf" srcId="{3144BBA2-F599-4404-8D9F-277CD0628F3B}" destId="{563AEA22-156A-4068-BBCB-7FB2052179BA}" srcOrd="1" destOrd="0" presId="urn:microsoft.com/office/officeart/2005/8/layout/equation2"/>
    <dgm:cxn modelId="{1B629A99-95CD-4822-863F-F818C3237C95}" srcId="{9EF05721-15CA-44A3-8BED-86F81184EFEA}" destId="{EBCC72A4-A86F-4DBA-8749-A94C4DC31D3E}" srcOrd="0" destOrd="0" parTransId="{66F63F15-3D64-468E-A74A-DB393D41D581}" sibTransId="{B83C2C82-61C5-4D7E-9A1E-52F6F86E2D1D}"/>
    <dgm:cxn modelId="{4CA4B2B2-F8F5-4CBC-B30E-EB9480584C4D}" type="presOf" srcId="{EBCC72A4-A86F-4DBA-8749-A94C4DC31D3E}" destId="{BC3633B7-F19E-4E9F-978A-5C7A311AE219}" srcOrd="0" destOrd="0" presId="urn:microsoft.com/office/officeart/2005/8/layout/equation2"/>
    <dgm:cxn modelId="{B22AE2C8-C3FA-45F7-854E-65040884290A}" type="presOf" srcId="{3144BBA2-F599-4404-8D9F-277CD0628F3B}" destId="{BD4105EE-9571-4605-AA9F-A2E1E24CFD78}" srcOrd="0" destOrd="0" presId="urn:microsoft.com/office/officeart/2005/8/layout/equation2"/>
    <dgm:cxn modelId="{401AF1CF-45F0-4988-9E75-EBD73C992572}" type="presOf" srcId="{035E19EC-C583-4E19-A577-B9BC1BB91C59}" destId="{655E869A-1FC7-4EEA-BF72-9AADE90AFE67}" srcOrd="0" destOrd="0" presId="urn:microsoft.com/office/officeart/2005/8/layout/equation2"/>
    <dgm:cxn modelId="{75392702-AB54-4846-AF44-A9D9E0BC8932}" type="presParOf" srcId="{E97338B1-D3BF-4D08-8978-737A74C85996}" destId="{41A335A9-9C42-40BD-B983-118A30A89E90}" srcOrd="0" destOrd="0" presId="urn:microsoft.com/office/officeart/2005/8/layout/equation2"/>
    <dgm:cxn modelId="{9599DAE6-2AD6-43EE-87A2-E0492D6FFA48}" type="presParOf" srcId="{41A335A9-9C42-40BD-B983-118A30A89E90}" destId="{BC3633B7-F19E-4E9F-978A-5C7A311AE219}" srcOrd="0" destOrd="0" presId="urn:microsoft.com/office/officeart/2005/8/layout/equation2"/>
    <dgm:cxn modelId="{0EC5AAF2-57D4-4A9C-B6DB-9870896F4EDD}" type="presParOf" srcId="{41A335A9-9C42-40BD-B983-118A30A89E90}" destId="{162066F1-E7CF-4D00-B17E-880EC0CE869C}" srcOrd="1" destOrd="0" presId="urn:microsoft.com/office/officeart/2005/8/layout/equation2"/>
    <dgm:cxn modelId="{785FD450-5DCB-4E76-8731-557ADD74FD56}" type="presParOf" srcId="{41A335A9-9C42-40BD-B983-118A30A89E90}" destId="{6CFD3D25-C4B4-451F-9C3D-107E4814B4A7}" srcOrd="2" destOrd="0" presId="urn:microsoft.com/office/officeart/2005/8/layout/equation2"/>
    <dgm:cxn modelId="{9A55778C-5770-4D54-A905-E956314D174B}" type="presParOf" srcId="{41A335A9-9C42-40BD-B983-118A30A89E90}" destId="{838B3356-DD2F-4B86-B55A-15EEAE599327}" srcOrd="3" destOrd="0" presId="urn:microsoft.com/office/officeart/2005/8/layout/equation2"/>
    <dgm:cxn modelId="{50AD7A07-8BA1-46AE-AE29-D90DAB412D60}" type="presParOf" srcId="{41A335A9-9C42-40BD-B983-118A30A89E90}" destId="{8A11111F-D640-49F3-9A05-81AED454B0B2}" srcOrd="4" destOrd="0" presId="urn:microsoft.com/office/officeart/2005/8/layout/equation2"/>
    <dgm:cxn modelId="{9278B3DC-7C3E-4765-8F32-C4B60C7B889F}" type="presParOf" srcId="{E97338B1-D3BF-4D08-8978-737A74C85996}" destId="{BD4105EE-9571-4605-AA9F-A2E1E24CFD78}" srcOrd="1" destOrd="0" presId="urn:microsoft.com/office/officeart/2005/8/layout/equation2"/>
    <dgm:cxn modelId="{1F87C5B7-0BC0-4A82-9BB4-C770CC70D249}" type="presParOf" srcId="{BD4105EE-9571-4605-AA9F-A2E1E24CFD78}" destId="{563AEA22-156A-4068-BBCB-7FB2052179BA}" srcOrd="0" destOrd="0" presId="urn:microsoft.com/office/officeart/2005/8/layout/equation2"/>
    <dgm:cxn modelId="{B29E9E7F-9C47-41F4-B38A-CADC7239078D}" type="presParOf" srcId="{E97338B1-D3BF-4D08-8978-737A74C85996}" destId="{655E869A-1FC7-4EEA-BF72-9AADE90AFE6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07F927-C951-4BD6-BF6C-4954EE32DC5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659342-07FC-4E36-BE2E-CCFA71C36F97}">
      <dgm:prSet phldrT="[ข้อความ]" custT="1"/>
      <dgm:spPr/>
      <dgm:t>
        <a:bodyPr/>
        <a:lstStyle/>
        <a:p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ไม่เหมาะกับการทำงานข้อมูลจำนวนมาก</a:t>
          </a:r>
          <a:r>
            <a:rPr lang="en-US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 </a:t>
          </a:r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ๆ</a:t>
          </a:r>
          <a:endParaRPr lang="en-US" sz="28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0282BAD6-9A27-446E-974F-3936D0920FE7}" type="parTrans" cxnId="{9FE701AE-55DB-48E8-BC25-C467FAB1F9E2}">
      <dgm:prSet/>
      <dgm:spPr/>
      <dgm:t>
        <a:bodyPr/>
        <a:lstStyle/>
        <a:p>
          <a:endParaRPr lang="en-US"/>
        </a:p>
      </dgm:t>
    </dgm:pt>
    <dgm:pt modelId="{CB62EA86-2A2C-4214-AD16-95DBDF3DECA8}" type="sibTrans" cxnId="{9FE701AE-55DB-48E8-BC25-C467FAB1F9E2}">
      <dgm:prSet/>
      <dgm:spPr/>
      <dgm:t>
        <a:bodyPr/>
        <a:lstStyle/>
        <a:p>
          <a:endParaRPr lang="en-US"/>
        </a:p>
      </dgm:t>
    </dgm:pt>
    <dgm:pt modelId="{314D6AF8-2FC3-4BAD-8A35-144E2946973D}">
      <dgm:prSet phldrT="[ข้อความ]" custT="1"/>
      <dgm:spPr/>
      <dgm:t>
        <a:bodyPr/>
        <a:lstStyle/>
        <a:p>
          <a:r>
            <a:rPr lang="th-TH" sz="2800" b="0" dirty="0"/>
            <a:t>ฐานข้อมูลขนาดใหญ่</a:t>
          </a:r>
          <a:endParaRPr lang="en-US" sz="2800" b="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851FF1B3-B5E4-415F-AB62-91470078957A}" type="parTrans" cxnId="{433C1E85-046F-494C-9901-ED6D96CB0022}">
      <dgm:prSet/>
      <dgm:spPr/>
      <dgm:t>
        <a:bodyPr/>
        <a:lstStyle/>
        <a:p>
          <a:endParaRPr lang="en-US"/>
        </a:p>
      </dgm:t>
    </dgm:pt>
    <dgm:pt modelId="{1B5D55CF-6933-4515-A017-8CF44E1CD5E9}" type="sibTrans" cxnId="{433C1E85-046F-494C-9901-ED6D96CB0022}">
      <dgm:prSet/>
      <dgm:spPr/>
      <dgm:t>
        <a:bodyPr/>
        <a:lstStyle/>
        <a:p>
          <a:endParaRPr lang="en-US"/>
        </a:p>
      </dgm:t>
    </dgm:pt>
    <dgm:pt modelId="{5F222857-0850-47D8-8641-7AC5A577CD1A}">
      <dgm:prSet phldrT="[ข้อความ]" custT="1"/>
      <dgm:spPr/>
      <dgm:t>
        <a:bodyPr/>
        <a:lstStyle/>
        <a:p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จำเป็นต้องมีการกำหนดค่าของค่าสนับสนุนที่สูงเพื่อเพิ่มความน่าเชื่อถือ</a:t>
          </a:r>
          <a:endParaRPr lang="en-US" sz="2800" dirty="0"/>
        </a:p>
      </dgm:t>
    </dgm:pt>
    <dgm:pt modelId="{327008FB-8C23-4700-89E7-D3E0D503B3E0}" type="parTrans" cxnId="{CF4BB478-AA7A-445E-9E7A-D0F99BAD5E49}">
      <dgm:prSet/>
      <dgm:spPr/>
      <dgm:t>
        <a:bodyPr/>
        <a:lstStyle/>
        <a:p>
          <a:endParaRPr lang="en-US"/>
        </a:p>
      </dgm:t>
    </dgm:pt>
    <dgm:pt modelId="{A8CB72BA-2041-43C8-A443-F9253675E73F}" type="sibTrans" cxnId="{CF4BB478-AA7A-445E-9E7A-D0F99BAD5E49}">
      <dgm:prSet/>
      <dgm:spPr/>
      <dgm:t>
        <a:bodyPr/>
        <a:lstStyle/>
        <a:p>
          <a:endParaRPr lang="en-US"/>
        </a:p>
      </dgm:t>
    </dgm:pt>
    <dgm:pt modelId="{0CD3E078-5E4D-427D-996B-587506CD2075}" type="pres">
      <dgm:prSet presAssocID="{8D07F927-C951-4BD6-BF6C-4954EE32DC53}" presName="linear" presStyleCnt="0">
        <dgm:presLayoutVars>
          <dgm:dir/>
          <dgm:animLvl val="lvl"/>
          <dgm:resizeHandles val="exact"/>
        </dgm:presLayoutVars>
      </dgm:prSet>
      <dgm:spPr/>
    </dgm:pt>
    <dgm:pt modelId="{CDA7D7D7-5B65-4DA9-942D-96AC6FACD122}" type="pres">
      <dgm:prSet presAssocID="{D4659342-07FC-4E36-BE2E-CCFA71C36F97}" presName="parentLin" presStyleCnt="0"/>
      <dgm:spPr/>
    </dgm:pt>
    <dgm:pt modelId="{74547ABE-8DB4-4007-9125-55DBBF20EF9B}" type="pres">
      <dgm:prSet presAssocID="{D4659342-07FC-4E36-BE2E-CCFA71C36F97}" presName="parentLeftMargin" presStyleLbl="node1" presStyleIdx="0" presStyleCnt="3"/>
      <dgm:spPr/>
    </dgm:pt>
    <dgm:pt modelId="{A871B18E-2716-4737-985D-82AEE0240BE8}" type="pres">
      <dgm:prSet presAssocID="{D4659342-07FC-4E36-BE2E-CCFA71C36F97}" presName="parentText" presStyleLbl="node1" presStyleIdx="0" presStyleCnt="3" custScaleX="125978">
        <dgm:presLayoutVars>
          <dgm:chMax val="0"/>
          <dgm:bulletEnabled val="1"/>
        </dgm:presLayoutVars>
      </dgm:prSet>
      <dgm:spPr/>
    </dgm:pt>
    <dgm:pt modelId="{9744AE2E-F06B-431F-81E2-B44A702843BA}" type="pres">
      <dgm:prSet presAssocID="{D4659342-07FC-4E36-BE2E-CCFA71C36F97}" presName="negativeSpace" presStyleCnt="0"/>
      <dgm:spPr/>
    </dgm:pt>
    <dgm:pt modelId="{BECF9CA2-DB84-4AD8-92CE-1AA0A0D92A4B}" type="pres">
      <dgm:prSet presAssocID="{D4659342-07FC-4E36-BE2E-CCFA71C36F97}" presName="childText" presStyleLbl="conFgAcc1" presStyleIdx="0" presStyleCnt="3">
        <dgm:presLayoutVars>
          <dgm:bulletEnabled val="1"/>
        </dgm:presLayoutVars>
      </dgm:prSet>
      <dgm:spPr/>
    </dgm:pt>
    <dgm:pt modelId="{DB4860CF-9C1F-44A0-BC02-F3B69CFDE223}" type="pres">
      <dgm:prSet presAssocID="{CB62EA86-2A2C-4214-AD16-95DBDF3DECA8}" presName="spaceBetweenRectangles" presStyleCnt="0"/>
      <dgm:spPr/>
    </dgm:pt>
    <dgm:pt modelId="{AE3D3070-576A-4394-8942-726774C089BE}" type="pres">
      <dgm:prSet presAssocID="{314D6AF8-2FC3-4BAD-8A35-144E2946973D}" presName="parentLin" presStyleCnt="0"/>
      <dgm:spPr/>
    </dgm:pt>
    <dgm:pt modelId="{19142712-8029-4788-B5C8-B724389FA444}" type="pres">
      <dgm:prSet presAssocID="{314D6AF8-2FC3-4BAD-8A35-144E2946973D}" presName="parentLeftMargin" presStyleLbl="node1" presStyleIdx="0" presStyleCnt="3"/>
      <dgm:spPr/>
    </dgm:pt>
    <dgm:pt modelId="{61D05351-25DF-4FA1-932C-3D21DA5B8899}" type="pres">
      <dgm:prSet presAssocID="{314D6AF8-2FC3-4BAD-8A35-144E2946973D}" presName="parentText" presStyleLbl="node1" presStyleIdx="1" presStyleCnt="3" custScaleX="126222">
        <dgm:presLayoutVars>
          <dgm:chMax val="0"/>
          <dgm:bulletEnabled val="1"/>
        </dgm:presLayoutVars>
      </dgm:prSet>
      <dgm:spPr/>
    </dgm:pt>
    <dgm:pt modelId="{A6002E41-BBCA-4FEC-9EEE-6E9AFD53D61C}" type="pres">
      <dgm:prSet presAssocID="{314D6AF8-2FC3-4BAD-8A35-144E2946973D}" presName="negativeSpace" presStyleCnt="0"/>
      <dgm:spPr/>
    </dgm:pt>
    <dgm:pt modelId="{A276F69C-4315-48F0-B254-D757A3CEB2C4}" type="pres">
      <dgm:prSet presAssocID="{314D6AF8-2FC3-4BAD-8A35-144E2946973D}" presName="childText" presStyleLbl="conFgAcc1" presStyleIdx="1" presStyleCnt="3">
        <dgm:presLayoutVars>
          <dgm:bulletEnabled val="1"/>
        </dgm:presLayoutVars>
      </dgm:prSet>
      <dgm:spPr/>
    </dgm:pt>
    <dgm:pt modelId="{906A3A53-7BCF-415D-91E2-C76C74488AC2}" type="pres">
      <dgm:prSet presAssocID="{1B5D55CF-6933-4515-A017-8CF44E1CD5E9}" presName="spaceBetweenRectangles" presStyleCnt="0"/>
      <dgm:spPr/>
    </dgm:pt>
    <dgm:pt modelId="{4CDA4E81-7C57-4B4D-8C19-9EEE753655B0}" type="pres">
      <dgm:prSet presAssocID="{5F222857-0850-47D8-8641-7AC5A577CD1A}" presName="parentLin" presStyleCnt="0"/>
      <dgm:spPr/>
    </dgm:pt>
    <dgm:pt modelId="{3C6DF3CF-EC66-497D-885B-91EB1214689A}" type="pres">
      <dgm:prSet presAssocID="{5F222857-0850-47D8-8641-7AC5A577CD1A}" presName="parentLeftMargin" presStyleLbl="node1" presStyleIdx="1" presStyleCnt="3"/>
      <dgm:spPr/>
    </dgm:pt>
    <dgm:pt modelId="{584BB5AC-7F41-4226-AA63-C065E3FEB291}" type="pres">
      <dgm:prSet presAssocID="{5F222857-0850-47D8-8641-7AC5A577CD1A}" presName="parentText" presStyleLbl="node1" presStyleIdx="2" presStyleCnt="3" custScaleX="125979">
        <dgm:presLayoutVars>
          <dgm:chMax val="0"/>
          <dgm:bulletEnabled val="1"/>
        </dgm:presLayoutVars>
      </dgm:prSet>
      <dgm:spPr/>
    </dgm:pt>
    <dgm:pt modelId="{9DA29AC7-1D81-4AD5-A198-F4DE0812201E}" type="pres">
      <dgm:prSet presAssocID="{5F222857-0850-47D8-8641-7AC5A577CD1A}" presName="negativeSpace" presStyleCnt="0"/>
      <dgm:spPr/>
    </dgm:pt>
    <dgm:pt modelId="{EB716F17-DD79-406D-926B-3F9F74D6C9B7}" type="pres">
      <dgm:prSet presAssocID="{5F222857-0850-47D8-8641-7AC5A577CD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A9D5604-DEBE-4748-85D2-6C4443C06FB8}" type="presOf" srcId="{314D6AF8-2FC3-4BAD-8A35-144E2946973D}" destId="{61D05351-25DF-4FA1-932C-3D21DA5B8899}" srcOrd="1" destOrd="0" presId="urn:microsoft.com/office/officeart/2005/8/layout/list1"/>
    <dgm:cxn modelId="{F63B0C1F-A3D9-421C-86D2-DB1E3382B151}" type="presOf" srcId="{5F222857-0850-47D8-8641-7AC5A577CD1A}" destId="{584BB5AC-7F41-4226-AA63-C065E3FEB291}" srcOrd="1" destOrd="0" presId="urn:microsoft.com/office/officeart/2005/8/layout/list1"/>
    <dgm:cxn modelId="{AD26AB5F-1AA9-43B8-9824-C0DD715BDCD9}" type="presOf" srcId="{D4659342-07FC-4E36-BE2E-CCFA71C36F97}" destId="{74547ABE-8DB4-4007-9125-55DBBF20EF9B}" srcOrd="0" destOrd="0" presId="urn:microsoft.com/office/officeart/2005/8/layout/list1"/>
    <dgm:cxn modelId="{CF4BB478-AA7A-445E-9E7A-D0F99BAD5E49}" srcId="{8D07F927-C951-4BD6-BF6C-4954EE32DC53}" destId="{5F222857-0850-47D8-8641-7AC5A577CD1A}" srcOrd="2" destOrd="0" parTransId="{327008FB-8C23-4700-89E7-D3E0D503B3E0}" sibTransId="{A8CB72BA-2041-43C8-A443-F9253675E73F}"/>
    <dgm:cxn modelId="{433C1E85-046F-494C-9901-ED6D96CB0022}" srcId="{8D07F927-C951-4BD6-BF6C-4954EE32DC53}" destId="{314D6AF8-2FC3-4BAD-8A35-144E2946973D}" srcOrd="1" destOrd="0" parTransId="{851FF1B3-B5E4-415F-AB62-91470078957A}" sibTransId="{1B5D55CF-6933-4515-A017-8CF44E1CD5E9}"/>
    <dgm:cxn modelId="{9FE701AE-55DB-48E8-BC25-C467FAB1F9E2}" srcId="{8D07F927-C951-4BD6-BF6C-4954EE32DC53}" destId="{D4659342-07FC-4E36-BE2E-CCFA71C36F97}" srcOrd="0" destOrd="0" parTransId="{0282BAD6-9A27-446E-974F-3936D0920FE7}" sibTransId="{CB62EA86-2A2C-4214-AD16-95DBDF3DECA8}"/>
    <dgm:cxn modelId="{FBBECFAE-5A4D-485A-95AE-3FF55FA26BA0}" type="presOf" srcId="{8D07F927-C951-4BD6-BF6C-4954EE32DC53}" destId="{0CD3E078-5E4D-427D-996B-587506CD2075}" srcOrd="0" destOrd="0" presId="urn:microsoft.com/office/officeart/2005/8/layout/list1"/>
    <dgm:cxn modelId="{CA391CE8-0627-40BC-A05C-DB0E00498185}" type="presOf" srcId="{5F222857-0850-47D8-8641-7AC5A577CD1A}" destId="{3C6DF3CF-EC66-497D-885B-91EB1214689A}" srcOrd="0" destOrd="0" presId="urn:microsoft.com/office/officeart/2005/8/layout/list1"/>
    <dgm:cxn modelId="{772986EC-EDFB-452E-85BD-3EC6E34D0207}" type="presOf" srcId="{314D6AF8-2FC3-4BAD-8A35-144E2946973D}" destId="{19142712-8029-4788-B5C8-B724389FA444}" srcOrd="0" destOrd="0" presId="urn:microsoft.com/office/officeart/2005/8/layout/list1"/>
    <dgm:cxn modelId="{766E34F6-4C19-4B1A-B85C-86B1BEE88BFE}" type="presOf" srcId="{D4659342-07FC-4E36-BE2E-CCFA71C36F97}" destId="{A871B18E-2716-4737-985D-82AEE0240BE8}" srcOrd="1" destOrd="0" presId="urn:microsoft.com/office/officeart/2005/8/layout/list1"/>
    <dgm:cxn modelId="{48D1D6C5-1F62-4B3B-82A5-661F4390C993}" type="presParOf" srcId="{0CD3E078-5E4D-427D-996B-587506CD2075}" destId="{CDA7D7D7-5B65-4DA9-942D-96AC6FACD122}" srcOrd="0" destOrd="0" presId="urn:microsoft.com/office/officeart/2005/8/layout/list1"/>
    <dgm:cxn modelId="{E50CBC63-7239-4BD3-A6E1-A05A1E1F40FE}" type="presParOf" srcId="{CDA7D7D7-5B65-4DA9-942D-96AC6FACD122}" destId="{74547ABE-8DB4-4007-9125-55DBBF20EF9B}" srcOrd="0" destOrd="0" presId="urn:microsoft.com/office/officeart/2005/8/layout/list1"/>
    <dgm:cxn modelId="{C5F2035E-65B2-41FE-BA75-B1272CA76914}" type="presParOf" srcId="{CDA7D7D7-5B65-4DA9-942D-96AC6FACD122}" destId="{A871B18E-2716-4737-985D-82AEE0240BE8}" srcOrd="1" destOrd="0" presId="urn:microsoft.com/office/officeart/2005/8/layout/list1"/>
    <dgm:cxn modelId="{7C3CF1A5-F5EB-4DD9-99AC-34FC06096D28}" type="presParOf" srcId="{0CD3E078-5E4D-427D-996B-587506CD2075}" destId="{9744AE2E-F06B-431F-81E2-B44A702843BA}" srcOrd="1" destOrd="0" presId="urn:microsoft.com/office/officeart/2005/8/layout/list1"/>
    <dgm:cxn modelId="{FDC83C4E-B157-41D7-92EB-66CEAC41B0BA}" type="presParOf" srcId="{0CD3E078-5E4D-427D-996B-587506CD2075}" destId="{BECF9CA2-DB84-4AD8-92CE-1AA0A0D92A4B}" srcOrd="2" destOrd="0" presId="urn:microsoft.com/office/officeart/2005/8/layout/list1"/>
    <dgm:cxn modelId="{F4C75F39-8F55-4DB0-8DC3-EBB396469154}" type="presParOf" srcId="{0CD3E078-5E4D-427D-996B-587506CD2075}" destId="{DB4860CF-9C1F-44A0-BC02-F3B69CFDE223}" srcOrd="3" destOrd="0" presId="urn:microsoft.com/office/officeart/2005/8/layout/list1"/>
    <dgm:cxn modelId="{73CB700B-2771-4FA7-B9B1-6513E4B49B64}" type="presParOf" srcId="{0CD3E078-5E4D-427D-996B-587506CD2075}" destId="{AE3D3070-576A-4394-8942-726774C089BE}" srcOrd="4" destOrd="0" presId="urn:microsoft.com/office/officeart/2005/8/layout/list1"/>
    <dgm:cxn modelId="{76465084-47BD-4AA4-B6AC-5B46D922C7DB}" type="presParOf" srcId="{AE3D3070-576A-4394-8942-726774C089BE}" destId="{19142712-8029-4788-B5C8-B724389FA444}" srcOrd="0" destOrd="0" presId="urn:microsoft.com/office/officeart/2005/8/layout/list1"/>
    <dgm:cxn modelId="{833293D3-BC19-408E-95AC-1DAFA0E5D7CA}" type="presParOf" srcId="{AE3D3070-576A-4394-8942-726774C089BE}" destId="{61D05351-25DF-4FA1-932C-3D21DA5B8899}" srcOrd="1" destOrd="0" presId="urn:microsoft.com/office/officeart/2005/8/layout/list1"/>
    <dgm:cxn modelId="{1E316E09-9C9E-4014-9D0A-DF6A0130382B}" type="presParOf" srcId="{0CD3E078-5E4D-427D-996B-587506CD2075}" destId="{A6002E41-BBCA-4FEC-9EEE-6E9AFD53D61C}" srcOrd="5" destOrd="0" presId="urn:microsoft.com/office/officeart/2005/8/layout/list1"/>
    <dgm:cxn modelId="{20D50478-F25C-4FE9-945E-10C18B1EAE06}" type="presParOf" srcId="{0CD3E078-5E4D-427D-996B-587506CD2075}" destId="{A276F69C-4315-48F0-B254-D757A3CEB2C4}" srcOrd="6" destOrd="0" presId="urn:microsoft.com/office/officeart/2005/8/layout/list1"/>
    <dgm:cxn modelId="{280DC1F7-4E3B-4F17-A292-9F75EA08E053}" type="presParOf" srcId="{0CD3E078-5E4D-427D-996B-587506CD2075}" destId="{906A3A53-7BCF-415D-91E2-C76C74488AC2}" srcOrd="7" destOrd="0" presId="urn:microsoft.com/office/officeart/2005/8/layout/list1"/>
    <dgm:cxn modelId="{5C7C2A06-B4B2-4266-9EC8-4F290DAB020A}" type="presParOf" srcId="{0CD3E078-5E4D-427D-996B-587506CD2075}" destId="{4CDA4E81-7C57-4B4D-8C19-9EEE753655B0}" srcOrd="8" destOrd="0" presId="urn:microsoft.com/office/officeart/2005/8/layout/list1"/>
    <dgm:cxn modelId="{F1D7A173-2025-4324-954D-8707E4C6E2E3}" type="presParOf" srcId="{4CDA4E81-7C57-4B4D-8C19-9EEE753655B0}" destId="{3C6DF3CF-EC66-497D-885B-91EB1214689A}" srcOrd="0" destOrd="0" presId="urn:microsoft.com/office/officeart/2005/8/layout/list1"/>
    <dgm:cxn modelId="{F58BC216-0F45-4240-B585-AF7C39AA376D}" type="presParOf" srcId="{4CDA4E81-7C57-4B4D-8C19-9EEE753655B0}" destId="{584BB5AC-7F41-4226-AA63-C065E3FEB291}" srcOrd="1" destOrd="0" presId="urn:microsoft.com/office/officeart/2005/8/layout/list1"/>
    <dgm:cxn modelId="{D693707C-3E5E-415B-BDB5-0B328683992E}" type="presParOf" srcId="{0CD3E078-5E4D-427D-996B-587506CD2075}" destId="{9DA29AC7-1D81-4AD5-A198-F4DE0812201E}" srcOrd="9" destOrd="0" presId="urn:microsoft.com/office/officeart/2005/8/layout/list1"/>
    <dgm:cxn modelId="{87E45A79-A0A8-4D80-94FB-768E05EFBF5F}" type="presParOf" srcId="{0CD3E078-5E4D-427D-996B-587506CD2075}" destId="{EB716F17-DD79-406D-926B-3F9F74D6C9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7F927-C951-4BD6-BF6C-4954EE32DC5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659342-07FC-4E36-BE2E-CCFA71C36F97}">
      <dgm:prSet phldrT="[ข้อความ]" custT="1"/>
      <dgm:spPr/>
      <dgm:t>
        <a:bodyPr/>
        <a:lstStyle/>
        <a:p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สามารถสร้างกฎความสัมพันธ์ได้รวดเร็ว</a:t>
          </a:r>
          <a:endParaRPr lang="en-US" sz="28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0282BAD6-9A27-446E-974F-3936D0920FE7}" type="parTrans" cxnId="{9FE701AE-55DB-48E8-BC25-C467FAB1F9E2}">
      <dgm:prSet/>
      <dgm:spPr/>
      <dgm:t>
        <a:bodyPr/>
        <a:lstStyle/>
        <a:p>
          <a:endParaRPr lang="en-US"/>
        </a:p>
      </dgm:t>
    </dgm:pt>
    <dgm:pt modelId="{CB62EA86-2A2C-4214-AD16-95DBDF3DECA8}" type="sibTrans" cxnId="{9FE701AE-55DB-48E8-BC25-C467FAB1F9E2}">
      <dgm:prSet/>
      <dgm:spPr/>
      <dgm:t>
        <a:bodyPr/>
        <a:lstStyle/>
        <a:p>
          <a:endParaRPr lang="en-US"/>
        </a:p>
      </dgm:t>
    </dgm:pt>
    <dgm:pt modelId="{314D6AF8-2FC3-4BAD-8A35-144E2946973D}">
      <dgm:prSet phldrT="[ข้อความ]" custT="1"/>
      <dgm:spPr/>
      <dgm:t>
        <a:bodyPr/>
        <a:lstStyle/>
        <a:p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ข้อจำกัด คือข้อมูลที่ใช้ต้องอยู่ในรูปของไบนารี</a:t>
          </a:r>
          <a:endParaRPr lang="en-US" sz="2800" b="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851FF1B3-B5E4-415F-AB62-91470078957A}" type="parTrans" cxnId="{433C1E85-046F-494C-9901-ED6D96CB0022}">
      <dgm:prSet/>
      <dgm:spPr/>
      <dgm:t>
        <a:bodyPr/>
        <a:lstStyle/>
        <a:p>
          <a:endParaRPr lang="en-US"/>
        </a:p>
      </dgm:t>
    </dgm:pt>
    <dgm:pt modelId="{1B5D55CF-6933-4515-A017-8CF44E1CD5E9}" type="sibTrans" cxnId="{433C1E85-046F-494C-9901-ED6D96CB0022}">
      <dgm:prSet/>
      <dgm:spPr/>
      <dgm:t>
        <a:bodyPr/>
        <a:lstStyle/>
        <a:p>
          <a:endParaRPr lang="en-US"/>
        </a:p>
      </dgm:t>
    </dgm:pt>
    <dgm:pt modelId="{5F222857-0850-47D8-8641-7AC5A577CD1A}">
      <dgm:prSet phldrT="[ข้อความ]" custT="1"/>
      <dgm:spPr/>
      <dgm:t>
        <a:bodyPr/>
        <a:lstStyle/>
        <a:p>
          <a:r>
            <a:rPr lang="th-TH" sz="2800" dirty="0">
              <a:latin typeface="TH SarabunPSK" panose="020B0500040200020003" pitchFamily="34" charset="-34"/>
              <a:cs typeface="TH SarabunPSK" panose="020B0500040200020003" pitchFamily="34" charset="-34"/>
            </a:rPr>
            <a:t>ใช้หน่วยความจำมากเมื่อต้นไม้มีขนาดใหญ่</a:t>
          </a:r>
          <a:endParaRPr lang="en-US" sz="28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327008FB-8C23-4700-89E7-D3E0D503B3E0}" type="parTrans" cxnId="{CF4BB478-AA7A-445E-9E7A-D0F99BAD5E49}">
      <dgm:prSet/>
      <dgm:spPr/>
      <dgm:t>
        <a:bodyPr/>
        <a:lstStyle/>
        <a:p>
          <a:endParaRPr lang="en-US"/>
        </a:p>
      </dgm:t>
    </dgm:pt>
    <dgm:pt modelId="{A8CB72BA-2041-43C8-A443-F9253675E73F}" type="sibTrans" cxnId="{CF4BB478-AA7A-445E-9E7A-D0F99BAD5E49}">
      <dgm:prSet/>
      <dgm:spPr/>
      <dgm:t>
        <a:bodyPr/>
        <a:lstStyle/>
        <a:p>
          <a:endParaRPr lang="en-US"/>
        </a:p>
      </dgm:t>
    </dgm:pt>
    <dgm:pt modelId="{0CD3E078-5E4D-427D-996B-587506CD2075}" type="pres">
      <dgm:prSet presAssocID="{8D07F927-C951-4BD6-BF6C-4954EE32DC53}" presName="linear" presStyleCnt="0">
        <dgm:presLayoutVars>
          <dgm:dir/>
          <dgm:animLvl val="lvl"/>
          <dgm:resizeHandles val="exact"/>
        </dgm:presLayoutVars>
      </dgm:prSet>
      <dgm:spPr/>
    </dgm:pt>
    <dgm:pt modelId="{CDA7D7D7-5B65-4DA9-942D-96AC6FACD122}" type="pres">
      <dgm:prSet presAssocID="{D4659342-07FC-4E36-BE2E-CCFA71C36F97}" presName="parentLin" presStyleCnt="0"/>
      <dgm:spPr/>
    </dgm:pt>
    <dgm:pt modelId="{74547ABE-8DB4-4007-9125-55DBBF20EF9B}" type="pres">
      <dgm:prSet presAssocID="{D4659342-07FC-4E36-BE2E-CCFA71C36F97}" presName="parentLeftMargin" presStyleLbl="node1" presStyleIdx="0" presStyleCnt="3"/>
      <dgm:spPr/>
    </dgm:pt>
    <dgm:pt modelId="{A871B18E-2716-4737-985D-82AEE0240BE8}" type="pres">
      <dgm:prSet presAssocID="{D4659342-07FC-4E36-BE2E-CCFA71C36F97}" presName="parentText" presStyleLbl="node1" presStyleIdx="0" presStyleCnt="3" custScaleX="125639">
        <dgm:presLayoutVars>
          <dgm:chMax val="0"/>
          <dgm:bulletEnabled val="1"/>
        </dgm:presLayoutVars>
      </dgm:prSet>
      <dgm:spPr/>
    </dgm:pt>
    <dgm:pt modelId="{9744AE2E-F06B-431F-81E2-B44A702843BA}" type="pres">
      <dgm:prSet presAssocID="{D4659342-07FC-4E36-BE2E-CCFA71C36F97}" presName="negativeSpace" presStyleCnt="0"/>
      <dgm:spPr/>
    </dgm:pt>
    <dgm:pt modelId="{BECF9CA2-DB84-4AD8-92CE-1AA0A0D92A4B}" type="pres">
      <dgm:prSet presAssocID="{D4659342-07FC-4E36-BE2E-CCFA71C36F97}" presName="childText" presStyleLbl="conFgAcc1" presStyleIdx="0" presStyleCnt="3">
        <dgm:presLayoutVars>
          <dgm:bulletEnabled val="1"/>
        </dgm:presLayoutVars>
      </dgm:prSet>
      <dgm:spPr/>
    </dgm:pt>
    <dgm:pt modelId="{DB4860CF-9C1F-44A0-BC02-F3B69CFDE223}" type="pres">
      <dgm:prSet presAssocID="{CB62EA86-2A2C-4214-AD16-95DBDF3DECA8}" presName="spaceBetweenRectangles" presStyleCnt="0"/>
      <dgm:spPr/>
    </dgm:pt>
    <dgm:pt modelId="{AE3D3070-576A-4394-8942-726774C089BE}" type="pres">
      <dgm:prSet presAssocID="{314D6AF8-2FC3-4BAD-8A35-144E2946973D}" presName="parentLin" presStyleCnt="0"/>
      <dgm:spPr/>
    </dgm:pt>
    <dgm:pt modelId="{19142712-8029-4788-B5C8-B724389FA444}" type="pres">
      <dgm:prSet presAssocID="{314D6AF8-2FC3-4BAD-8A35-144E2946973D}" presName="parentLeftMargin" presStyleLbl="node1" presStyleIdx="0" presStyleCnt="3"/>
      <dgm:spPr/>
    </dgm:pt>
    <dgm:pt modelId="{61D05351-25DF-4FA1-932C-3D21DA5B8899}" type="pres">
      <dgm:prSet presAssocID="{314D6AF8-2FC3-4BAD-8A35-144E2946973D}" presName="parentText" presStyleLbl="node1" presStyleIdx="1" presStyleCnt="3" custScaleX="126561">
        <dgm:presLayoutVars>
          <dgm:chMax val="0"/>
          <dgm:bulletEnabled val="1"/>
        </dgm:presLayoutVars>
      </dgm:prSet>
      <dgm:spPr/>
    </dgm:pt>
    <dgm:pt modelId="{A6002E41-BBCA-4FEC-9EEE-6E9AFD53D61C}" type="pres">
      <dgm:prSet presAssocID="{314D6AF8-2FC3-4BAD-8A35-144E2946973D}" presName="negativeSpace" presStyleCnt="0"/>
      <dgm:spPr/>
    </dgm:pt>
    <dgm:pt modelId="{A276F69C-4315-48F0-B254-D757A3CEB2C4}" type="pres">
      <dgm:prSet presAssocID="{314D6AF8-2FC3-4BAD-8A35-144E2946973D}" presName="childText" presStyleLbl="conFgAcc1" presStyleIdx="1" presStyleCnt="3">
        <dgm:presLayoutVars>
          <dgm:bulletEnabled val="1"/>
        </dgm:presLayoutVars>
      </dgm:prSet>
      <dgm:spPr/>
    </dgm:pt>
    <dgm:pt modelId="{906A3A53-7BCF-415D-91E2-C76C74488AC2}" type="pres">
      <dgm:prSet presAssocID="{1B5D55CF-6933-4515-A017-8CF44E1CD5E9}" presName="spaceBetweenRectangles" presStyleCnt="0"/>
      <dgm:spPr/>
    </dgm:pt>
    <dgm:pt modelId="{4CDA4E81-7C57-4B4D-8C19-9EEE753655B0}" type="pres">
      <dgm:prSet presAssocID="{5F222857-0850-47D8-8641-7AC5A577CD1A}" presName="parentLin" presStyleCnt="0"/>
      <dgm:spPr/>
    </dgm:pt>
    <dgm:pt modelId="{3C6DF3CF-EC66-497D-885B-91EB1214689A}" type="pres">
      <dgm:prSet presAssocID="{5F222857-0850-47D8-8641-7AC5A577CD1A}" presName="parentLeftMargin" presStyleLbl="node1" presStyleIdx="1" presStyleCnt="3"/>
      <dgm:spPr/>
    </dgm:pt>
    <dgm:pt modelId="{584BB5AC-7F41-4226-AA63-C065E3FEB291}" type="pres">
      <dgm:prSet presAssocID="{5F222857-0850-47D8-8641-7AC5A577CD1A}" presName="parentText" presStyleLbl="node1" presStyleIdx="2" presStyleCnt="3" custScaleX="127386">
        <dgm:presLayoutVars>
          <dgm:chMax val="0"/>
          <dgm:bulletEnabled val="1"/>
        </dgm:presLayoutVars>
      </dgm:prSet>
      <dgm:spPr/>
    </dgm:pt>
    <dgm:pt modelId="{9DA29AC7-1D81-4AD5-A198-F4DE0812201E}" type="pres">
      <dgm:prSet presAssocID="{5F222857-0850-47D8-8641-7AC5A577CD1A}" presName="negativeSpace" presStyleCnt="0"/>
      <dgm:spPr/>
    </dgm:pt>
    <dgm:pt modelId="{EB716F17-DD79-406D-926B-3F9F74D6C9B7}" type="pres">
      <dgm:prSet presAssocID="{5F222857-0850-47D8-8641-7AC5A577CD1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A9D5604-DEBE-4748-85D2-6C4443C06FB8}" type="presOf" srcId="{314D6AF8-2FC3-4BAD-8A35-144E2946973D}" destId="{61D05351-25DF-4FA1-932C-3D21DA5B8899}" srcOrd="1" destOrd="0" presId="urn:microsoft.com/office/officeart/2005/8/layout/list1"/>
    <dgm:cxn modelId="{F63B0C1F-A3D9-421C-86D2-DB1E3382B151}" type="presOf" srcId="{5F222857-0850-47D8-8641-7AC5A577CD1A}" destId="{584BB5AC-7F41-4226-AA63-C065E3FEB291}" srcOrd="1" destOrd="0" presId="urn:microsoft.com/office/officeart/2005/8/layout/list1"/>
    <dgm:cxn modelId="{AD26AB5F-1AA9-43B8-9824-C0DD715BDCD9}" type="presOf" srcId="{D4659342-07FC-4E36-BE2E-CCFA71C36F97}" destId="{74547ABE-8DB4-4007-9125-55DBBF20EF9B}" srcOrd="0" destOrd="0" presId="urn:microsoft.com/office/officeart/2005/8/layout/list1"/>
    <dgm:cxn modelId="{CF4BB478-AA7A-445E-9E7A-D0F99BAD5E49}" srcId="{8D07F927-C951-4BD6-BF6C-4954EE32DC53}" destId="{5F222857-0850-47D8-8641-7AC5A577CD1A}" srcOrd="2" destOrd="0" parTransId="{327008FB-8C23-4700-89E7-D3E0D503B3E0}" sibTransId="{A8CB72BA-2041-43C8-A443-F9253675E73F}"/>
    <dgm:cxn modelId="{433C1E85-046F-494C-9901-ED6D96CB0022}" srcId="{8D07F927-C951-4BD6-BF6C-4954EE32DC53}" destId="{314D6AF8-2FC3-4BAD-8A35-144E2946973D}" srcOrd="1" destOrd="0" parTransId="{851FF1B3-B5E4-415F-AB62-91470078957A}" sibTransId="{1B5D55CF-6933-4515-A017-8CF44E1CD5E9}"/>
    <dgm:cxn modelId="{9FE701AE-55DB-48E8-BC25-C467FAB1F9E2}" srcId="{8D07F927-C951-4BD6-BF6C-4954EE32DC53}" destId="{D4659342-07FC-4E36-BE2E-CCFA71C36F97}" srcOrd="0" destOrd="0" parTransId="{0282BAD6-9A27-446E-974F-3936D0920FE7}" sibTransId="{CB62EA86-2A2C-4214-AD16-95DBDF3DECA8}"/>
    <dgm:cxn modelId="{FBBECFAE-5A4D-485A-95AE-3FF55FA26BA0}" type="presOf" srcId="{8D07F927-C951-4BD6-BF6C-4954EE32DC53}" destId="{0CD3E078-5E4D-427D-996B-587506CD2075}" srcOrd="0" destOrd="0" presId="urn:microsoft.com/office/officeart/2005/8/layout/list1"/>
    <dgm:cxn modelId="{CA391CE8-0627-40BC-A05C-DB0E00498185}" type="presOf" srcId="{5F222857-0850-47D8-8641-7AC5A577CD1A}" destId="{3C6DF3CF-EC66-497D-885B-91EB1214689A}" srcOrd="0" destOrd="0" presId="urn:microsoft.com/office/officeart/2005/8/layout/list1"/>
    <dgm:cxn modelId="{772986EC-EDFB-452E-85BD-3EC6E34D0207}" type="presOf" srcId="{314D6AF8-2FC3-4BAD-8A35-144E2946973D}" destId="{19142712-8029-4788-B5C8-B724389FA444}" srcOrd="0" destOrd="0" presId="urn:microsoft.com/office/officeart/2005/8/layout/list1"/>
    <dgm:cxn modelId="{766E34F6-4C19-4B1A-B85C-86B1BEE88BFE}" type="presOf" srcId="{D4659342-07FC-4E36-BE2E-CCFA71C36F97}" destId="{A871B18E-2716-4737-985D-82AEE0240BE8}" srcOrd="1" destOrd="0" presId="urn:microsoft.com/office/officeart/2005/8/layout/list1"/>
    <dgm:cxn modelId="{48D1D6C5-1F62-4B3B-82A5-661F4390C993}" type="presParOf" srcId="{0CD3E078-5E4D-427D-996B-587506CD2075}" destId="{CDA7D7D7-5B65-4DA9-942D-96AC6FACD122}" srcOrd="0" destOrd="0" presId="urn:microsoft.com/office/officeart/2005/8/layout/list1"/>
    <dgm:cxn modelId="{E50CBC63-7239-4BD3-A6E1-A05A1E1F40FE}" type="presParOf" srcId="{CDA7D7D7-5B65-4DA9-942D-96AC6FACD122}" destId="{74547ABE-8DB4-4007-9125-55DBBF20EF9B}" srcOrd="0" destOrd="0" presId="urn:microsoft.com/office/officeart/2005/8/layout/list1"/>
    <dgm:cxn modelId="{C5F2035E-65B2-41FE-BA75-B1272CA76914}" type="presParOf" srcId="{CDA7D7D7-5B65-4DA9-942D-96AC6FACD122}" destId="{A871B18E-2716-4737-985D-82AEE0240BE8}" srcOrd="1" destOrd="0" presId="urn:microsoft.com/office/officeart/2005/8/layout/list1"/>
    <dgm:cxn modelId="{7C3CF1A5-F5EB-4DD9-99AC-34FC06096D28}" type="presParOf" srcId="{0CD3E078-5E4D-427D-996B-587506CD2075}" destId="{9744AE2E-F06B-431F-81E2-B44A702843BA}" srcOrd="1" destOrd="0" presId="urn:microsoft.com/office/officeart/2005/8/layout/list1"/>
    <dgm:cxn modelId="{FDC83C4E-B157-41D7-92EB-66CEAC41B0BA}" type="presParOf" srcId="{0CD3E078-5E4D-427D-996B-587506CD2075}" destId="{BECF9CA2-DB84-4AD8-92CE-1AA0A0D92A4B}" srcOrd="2" destOrd="0" presId="urn:microsoft.com/office/officeart/2005/8/layout/list1"/>
    <dgm:cxn modelId="{F4C75F39-8F55-4DB0-8DC3-EBB396469154}" type="presParOf" srcId="{0CD3E078-5E4D-427D-996B-587506CD2075}" destId="{DB4860CF-9C1F-44A0-BC02-F3B69CFDE223}" srcOrd="3" destOrd="0" presId="urn:microsoft.com/office/officeart/2005/8/layout/list1"/>
    <dgm:cxn modelId="{73CB700B-2771-4FA7-B9B1-6513E4B49B64}" type="presParOf" srcId="{0CD3E078-5E4D-427D-996B-587506CD2075}" destId="{AE3D3070-576A-4394-8942-726774C089BE}" srcOrd="4" destOrd="0" presId="urn:microsoft.com/office/officeart/2005/8/layout/list1"/>
    <dgm:cxn modelId="{76465084-47BD-4AA4-B6AC-5B46D922C7DB}" type="presParOf" srcId="{AE3D3070-576A-4394-8942-726774C089BE}" destId="{19142712-8029-4788-B5C8-B724389FA444}" srcOrd="0" destOrd="0" presId="urn:microsoft.com/office/officeart/2005/8/layout/list1"/>
    <dgm:cxn modelId="{833293D3-BC19-408E-95AC-1DAFA0E5D7CA}" type="presParOf" srcId="{AE3D3070-576A-4394-8942-726774C089BE}" destId="{61D05351-25DF-4FA1-932C-3D21DA5B8899}" srcOrd="1" destOrd="0" presId="urn:microsoft.com/office/officeart/2005/8/layout/list1"/>
    <dgm:cxn modelId="{1E316E09-9C9E-4014-9D0A-DF6A0130382B}" type="presParOf" srcId="{0CD3E078-5E4D-427D-996B-587506CD2075}" destId="{A6002E41-BBCA-4FEC-9EEE-6E9AFD53D61C}" srcOrd="5" destOrd="0" presId="urn:microsoft.com/office/officeart/2005/8/layout/list1"/>
    <dgm:cxn modelId="{20D50478-F25C-4FE9-945E-10C18B1EAE06}" type="presParOf" srcId="{0CD3E078-5E4D-427D-996B-587506CD2075}" destId="{A276F69C-4315-48F0-B254-D757A3CEB2C4}" srcOrd="6" destOrd="0" presId="urn:microsoft.com/office/officeart/2005/8/layout/list1"/>
    <dgm:cxn modelId="{280DC1F7-4E3B-4F17-A292-9F75EA08E053}" type="presParOf" srcId="{0CD3E078-5E4D-427D-996B-587506CD2075}" destId="{906A3A53-7BCF-415D-91E2-C76C74488AC2}" srcOrd="7" destOrd="0" presId="urn:microsoft.com/office/officeart/2005/8/layout/list1"/>
    <dgm:cxn modelId="{5C7C2A06-B4B2-4266-9EC8-4F290DAB020A}" type="presParOf" srcId="{0CD3E078-5E4D-427D-996B-587506CD2075}" destId="{4CDA4E81-7C57-4B4D-8C19-9EEE753655B0}" srcOrd="8" destOrd="0" presId="urn:microsoft.com/office/officeart/2005/8/layout/list1"/>
    <dgm:cxn modelId="{F1D7A173-2025-4324-954D-8707E4C6E2E3}" type="presParOf" srcId="{4CDA4E81-7C57-4B4D-8C19-9EEE753655B0}" destId="{3C6DF3CF-EC66-497D-885B-91EB1214689A}" srcOrd="0" destOrd="0" presId="urn:microsoft.com/office/officeart/2005/8/layout/list1"/>
    <dgm:cxn modelId="{F58BC216-0F45-4240-B585-AF7C39AA376D}" type="presParOf" srcId="{4CDA4E81-7C57-4B4D-8C19-9EEE753655B0}" destId="{584BB5AC-7F41-4226-AA63-C065E3FEB291}" srcOrd="1" destOrd="0" presId="urn:microsoft.com/office/officeart/2005/8/layout/list1"/>
    <dgm:cxn modelId="{D693707C-3E5E-415B-BDB5-0B328683992E}" type="presParOf" srcId="{0CD3E078-5E4D-427D-996B-587506CD2075}" destId="{9DA29AC7-1D81-4AD5-A198-F4DE0812201E}" srcOrd="9" destOrd="0" presId="urn:microsoft.com/office/officeart/2005/8/layout/list1"/>
    <dgm:cxn modelId="{87E45A79-A0A8-4D80-94FB-768E05EFBF5F}" type="presParOf" srcId="{0CD3E078-5E4D-427D-996B-587506CD2075}" destId="{EB716F17-DD79-406D-926B-3F9F74D6C9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633B7-F19E-4E9F-978A-5C7A311AE219}">
      <dsp:nvSpPr>
        <dsp:cNvPr id="0" name=""/>
        <dsp:cNvSpPr/>
      </dsp:nvSpPr>
      <dsp:spPr>
        <a:xfrm>
          <a:off x="123243" y="132"/>
          <a:ext cx="2569254" cy="17336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2800" kern="1200" dirty="0">
            <a:solidFill>
              <a:schemeClr val="bg1"/>
            </a:solidFill>
            <a:latin typeface="TH SarabunPSK" panose="020B0500040200020003" pitchFamily="34" charset="-34"/>
            <a:cs typeface="TH SarabunPSK" panose="020B0500040200020003" pitchFamily="34" charset="-34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โรคซึมเศร้า หรือ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ภาวะซึมเศร้า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/>
        </a:p>
      </dsp:txBody>
      <dsp:txXfrm>
        <a:off x="499502" y="254018"/>
        <a:ext cx="1816736" cy="1225873"/>
      </dsp:txXfrm>
    </dsp:sp>
    <dsp:sp modelId="{6CFD3D25-C4B4-451F-9C3D-107E4814B4A7}">
      <dsp:nvSpPr>
        <dsp:cNvPr id="0" name=""/>
        <dsp:cNvSpPr/>
      </dsp:nvSpPr>
      <dsp:spPr>
        <a:xfrm>
          <a:off x="977229" y="1854358"/>
          <a:ext cx="861284" cy="861284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091392" y="2183713"/>
        <a:ext cx="632958" cy="202574"/>
      </dsp:txXfrm>
    </dsp:sp>
    <dsp:sp modelId="{8A11111F-D640-49F3-9A05-81AED454B0B2}">
      <dsp:nvSpPr>
        <dsp:cNvPr id="0" name=""/>
        <dsp:cNvSpPr/>
      </dsp:nvSpPr>
      <dsp:spPr>
        <a:xfrm>
          <a:off x="155898" y="2836222"/>
          <a:ext cx="2503945" cy="1614759"/>
        </a:xfrm>
        <a:prstGeom prst="ellipse">
          <a:avLst/>
        </a:prstGeom>
        <a:solidFill>
          <a:schemeClr val="accent4">
            <a:hueOff val="-3817943"/>
            <a:satOff val="-33056"/>
            <a:lumOff val="-13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Data Mining</a:t>
          </a:r>
          <a:endParaRPr lang="en-US" sz="2800" b="0" kern="1200" dirty="0">
            <a:solidFill>
              <a:schemeClr val="bg1"/>
            </a:solidFill>
          </a:endParaRPr>
        </a:p>
      </dsp:txBody>
      <dsp:txXfrm>
        <a:off x="522592" y="3072698"/>
        <a:ext cx="1770557" cy="1141807"/>
      </dsp:txXfrm>
    </dsp:sp>
    <dsp:sp modelId="{BD4105EE-9571-4605-AA9F-A2E1E24CFD78}">
      <dsp:nvSpPr>
        <dsp:cNvPr id="0" name=""/>
        <dsp:cNvSpPr/>
      </dsp:nvSpPr>
      <dsp:spPr>
        <a:xfrm>
          <a:off x="2915244" y="1949352"/>
          <a:ext cx="472221" cy="5524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7635885"/>
            <a:satOff val="-66112"/>
            <a:lumOff val="-2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915244" y="2059834"/>
        <a:ext cx="330555" cy="331445"/>
      </dsp:txXfrm>
    </dsp:sp>
    <dsp:sp modelId="{655E869A-1FC7-4EEA-BF72-9AADE90AFE67}">
      <dsp:nvSpPr>
        <dsp:cNvPr id="0" name=""/>
        <dsp:cNvSpPr/>
      </dsp:nvSpPr>
      <dsp:spPr>
        <a:xfrm>
          <a:off x="3583482" y="740584"/>
          <a:ext cx="2969944" cy="2969944"/>
        </a:xfrm>
        <a:prstGeom prst="ellipse">
          <a:avLst/>
        </a:prstGeom>
        <a:solidFill>
          <a:schemeClr val="accent4">
            <a:hueOff val="-7635885"/>
            <a:satOff val="-66112"/>
            <a:lumOff val="-2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600" kern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rPr>
            <a:t>เว็บแอปพลิเคชัน</a:t>
          </a:r>
          <a:endParaRPr lang="en-US" sz="3600" kern="1200" dirty="0"/>
        </a:p>
      </dsp:txBody>
      <dsp:txXfrm>
        <a:off x="4018420" y="1175522"/>
        <a:ext cx="2100068" cy="2100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CA2-DB84-4AD8-92CE-1AA0A0D92A4B}">
      <dsp:nvSpPr>
        <dsp:cNvPr id="0" name=""/>
        <dsp:cNvSpPr/>
      </dsp:nvSpPr>
      <dsp:spPr>
        <a:xfrm>
          <a:off x="0" y="413549"/>
          <a:ext cx="53376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1B18E-2716-4737-985D-82AEE0240BE8}">
      <dsp:nvSpPr>
        <dsp:cNvPr id="0" name=""/>
        <dsp:cNvSpPr/>
      </dsp:nvSpPr>
      <dsp:spPr>
        <a:xfrm>
          <a:off x="266881" y="15029"/>
          <a:ext cx="4706966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ไม่เหมาะกับการทำงานข้อมูลจำนวนมาก</a:t>
          </a:r>
          <a:r>
            <a:rPr lang="en-US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 </a:t>
          </a: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ๆ</a:t>
          </a:r>
          <a:endParaRPr lang="en-US" sz="280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305789" y="53937"/>
        <a:ext cx="4629150" cy="719224"/>
      </dsp:txXfrm>
    </dsp:sp>
    <dsp:sp modelId="{A276F69C-4315-48F0-B254-D757A3CEB2C4}">
      <dsp:nvSpPr>
        <dsp:cNvPr id="0" name=""/>
        <dsp:cNvSpPr/>
      </dsp:nvSpPr>
      <dsp:spPr>
        <a:xfrm>
          <a:off x="0" y="1638269"/>
          <a:ext cx="53376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05351-25DF-4FA1-932C-3D21DA5B8899}">
      <dsp:nvSpPr>
        <dsp:cNvPr id="0" name=""/>
        <dsp:cNvSpPr/>
      </dsp:nvSpPr>
      <dsp:spPr>
        <a:xfrm>
          <a:off x="266881" y="1239749"/>
          <a:ext cx="4716083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b="0" kern="1200" dirty="0"/>
            <a:t>ฐานข้อมูลขนาดใหญ่</a:t>
          </a:r>
          <a:endParaRPr lang="en-US" sz="2800" b="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305789" y="1278657"/>
        <a:ext cx="4638267" cy="719224"/>
      </dsp:txXfrm>
    </dsp:sp>
    <dsp:sp modelId="{EB716F17-DD79-406D-926B-3F9F74D6C9B7}">
      <dsp:nvSpPr>
        <dsp:cNvPr id="0" name=""/>
        <dsp:cNvSpPr/>
      </dsp:nvSpPr>
      <dsp:spPr>
        <a:xfrm>
          <a:off x="0" y="2862990"/>
          <a:ext cx="53376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BB5AC-7F41-4226-AA63-C065E3FEB291}">
      <dsp:nvSpPr>
        <dsp:cNvPr id="0" name=""/>
        <dsp:cNvSpPr/>
      </dsp:nvSpPr>
      <dsp:spPr>
        <a:xfrm>
          <a:off x="266881" y="2464470"/>
          <a:ext cx="4707004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จำเป็นต้องมีการกำหนดค่าของค่าสนับสนุนที่สูงเพื่อเพิ่มความน่าเชื่อถือ</a:t>
          </a:r>
          <a:endParaRPr lang="en-US" sz="2800" kern="1200" dirty="0"/>
        </a:p>
      </dsp:txBody>
      <dsp:txXfrm>
        <a:off x="305789" y="2503378"/>
        <a:ext cx="4629188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F9CA2-DB84-4AD8-92CE-1AA0A0D92A4B}">
      <dsp:nvSpPr>
        <dsp:cNvPr id="0" name=""/>
        <dsp:cNvSpPr/>
      </dsp:nvSpPr>
      <dsp:spPr>
        <a:xfrm>
          <a:off x="0" y="394422"/>
          <a:ext cx="533762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1B18E-2716-4737-985D-82AEE0240BE8}">
      <dsp:nvSpPr>
        <dsp:cNvPr id="0" name=""/>
        <dsp:cNvSpPr/>
      </dsp:nvSpPr>
      <dsp:spPr>
        <a:xfrm>
          <a:off x="266881" y="25422"/>
          <a:ext cx="46943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สามารถสร้างกฎความสัมพันธ์ได้รวดเร็ว</a:t>
          </a:r>
          <a:endParaRPr lang="en-US" sz="280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302907" y="61448"/>
        <a:ext cx="4622248" cy="665948"/>
      </dsp:txXfrm>
    </dsp:sp>
    <dsp:sp modelId="{A276F69C-4315-48F0-B254-D757A3CEB2C4}">
      <dsp:nvSpPr>
        <dsp:cNvPr id="0" name=""/>
        <dsp:cNvSpPr/>
      </dsp:nvSpPr>
      <dsp:spPr>
        <a:xfrm>
          <a:off x="0" y="1528422"/>
          <a:ext cx="533762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05351-25DF-4FA1-932C-3D21DA5B8899}">
      <dsp:nvSpPr>
        <dsp:cNvPr id="0" name=""/>
        <dsp:cNvSpPr/>
      </dsp:nvSpPr>
      <dsp:spPr>
        <a:xfrm>
          <a:off x="266881" y="1159422"/>
          <a:ext cx="4728749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ข้อจำกัด คือข้อมูลที่ใช้ต้องอยู่ในรูปของไบนารี</a:t>
          </a:r>
          <a:endParaRPr lang="en-US" sz="2800" b="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302907" y="1195448"/>
        <a:ext cx="4656697" cy="665948"/>
      </dsp:txXfrm>
    </dsp:sp>
    <dsp:sp modelId="{EB716F17-DD79-406D-926B-3F9F74D6C9B7}">
      <dsp:nvSpPr>
        <dsp:cNvPr id="0" name=""/>
        <dsp:cNvSpPr/>
      </dsp:nvSpPr>
      <dsp:spPr>
        <a:xfrm>
          <a:off x="0" y="2662421"/>
          <a:ext cx="533762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BB5AC-7F41-4226-AA63-C065E3FEB291}">
      <dsp:nvSpPr>
        <dsp:cNvPr id="0" name=""/>
        <dsp:cNvSpPr/>
      </dsp:nvSpPr>
      <dsp:spPr>
        <a:xfrm>
          <a:off x="266881" y="2293422"/>
          <a:ext cx="4759574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25" tIns="0" rIns="141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ใช้หน่วยความจำมากเมื่อต้นไม้มีขนาดใหญ่</a:t>
          </a:r>
          <a:endParaRPr lang="en-US" sz="280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302907" y="2329448"/>
        <a:ext cx="4687522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B68E9937-9CFF-45D3-9EC3-AC66FC8BC3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517655EB-C2EA-4B29-8530-B65C71AA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3588" y="2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3DCF720-F0D4-4486-8AB2-1220DFF73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463EA3B-20FD-4D7F-ACAE-11CA1C32E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6D308-8219-49CA-A5B0-41DF2E39A88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3223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633588" y="2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A8C5-ACF0-475F-A877-30D3DC432D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490825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C2A29AD-FDEA-4260-A297-29814564A5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3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01F5AD-E2A0-460C-9FBB-D8BB6F278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8889312-6041-44FF-B776-A5EFEB6C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CEE286-8850-4B22-B63E-8BF757C7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C1F8DE7-7F07-4A7F-9B21-2BE0998F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BF973EB-E9E0-4DB2-8374-5E46C66E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7485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365D06-31B0-41A5-84F8-9145F755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DC50A51-4088-4A57-9E86-54189DEF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E78FB3F-E6DE-4C9D-B205-EBD2806D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05794DE-61CE-4732-A99F-16E7B709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F08686E-41AA-41BE-A7B0-18876A1F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929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629E9D8-9391-4B76-9853-FDFE08BF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6000FCE-4793-421D-83E5-D80AD4E4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35A6337-BE82-479C-B717-0DAC7384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F4B9DD6-70F9-4C1F-9BD7-9397429C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7E0977E-2A17-4DD2-9F32-A6587371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353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08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033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348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8777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sp>
        <p:nvSpPr>
          <p:cNvPr id="10" name="Rectangle 9"/>
          <p:cNvSpPr/>
          <p:nvPr userDrawn="1"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</p:spTree>
    <p:extLst>
      <p:ext uri="{BB962C8B-B14F-4D97-AF65-F5344CB8AC3E}">
        <p14:creationId xmlns:p14="http://schemas.microsoft.com/office/powerpoint/2010/main" val="1625354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1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719400"/>
            <a:ext cx="4704523" cy="54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9745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4151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36203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6272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2096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FBA318-321C-4668-A024-61E06923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03AA94F-218D-49EE-A4FE-E1742031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FBB450F-DD15-4077-B083-F2CAE223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8C2BB3-AB9F-412B-9B31-9EF3E2D3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7A49E5-32D7-4F6C-80C2-B4226492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9594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010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9024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48558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0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700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811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ABD954-4162-4693-B080-07FEC18B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2521B6C-29A6-4958-88C9-42403187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D2F20F-BC9D-4140-B4B0-1A5F44DB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D3890B6-3896-4F7C-AB5A-2EF644E7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991BE1-8433-4C1B-9495-B285F4B3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97908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5E970D-25C7-4156-B2D7-DA22668E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E83E320-8841-4EB4-94B4-F1A03D47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D499237-291A-4BD8-B04C-3A1F096D6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23C14BD-8483-46C5-A60F-A657A733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1603620-A997-409F-9712-C7D4AC06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56D699-B6EC-45F3-A694-764C09EB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7471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C1E85A-CBCB-47F7-BC59-64335CAC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456C30D-0AD7-4E4D-9230-A5F60535C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E8BA22D-BFC0-4E20-AA11-E42C9137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54DFF77-9D39-4794-854A-0D2FA1C3A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3E947130-E6D7-4E74-BC99-A69C1D660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33CEC29-BEAF-4E07-A3BA-1087289A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074AF62-2439-4D85-BDEC-B22FF817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A269EDF6-BC07-4FFF-8469-5FE7B60A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52557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F8421F-3D92-4B79-AD42-14B746BA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F608DE6-52CF-4835-8DFF-E97B4FC8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DE716C1-328F-4744-A1AC-B47CB864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D02A731-35A9-46FC-B67C-4EB3B0DC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44055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75CC6AC-02A8-4057-9385-0119CAA4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D2541DE3-9ECB-4246-BA44-2297759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E61A2C-EDA9-4E1B-A946-0D318349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523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FE64CF-82A1-4DC9-8308-6955A64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C6AAE4A-6136-4D39-8BD3-86990D70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EB4612-E7DC-4A4E-80B6-44958E1B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315FB67-9069-44F6-9324-B22BBE91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149027A-6B7A-4B26-B172-92439A00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B5316B8-3F7A-419B-B9C6-8A734D62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6533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2A208F-DCB1-425F-9559-AD9B5828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A31B5C0E-CB4F-4C84-B663-52B505CCC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84ABE1F-DE8A-493D-9BEB-30456EE0D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E333483-D51D-47CC-A708-6885B714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3E6691-887C-4E80-90E4-A3C5050F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7B41B70-711F-44F5-B7D6-47100401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500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87628E-CFB9-401B-858D-4DCCFF2E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DC725B1-B388-42BC-B7B3-50AC2FA84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F0896A8-22D8-4282-B091-268266667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588554-8D34-4ECD-9D22-17BC81DC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5BED3F8-64A5-49D2-A139-0111437E9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485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javatpoint.com/classification-algorithm-in-machine-learning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460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480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7EFE23E-CA0D-479D-A573-95F63901D845}"/>
              </a:ext>
            </a:extLst>
          </p:cNvPr>
          <p:cNvSpPr/>
          <p:nvPr/>
        </p:nvSpPr>
        <p:spPr>
          <a:xfrm>
            <a:off x="233360" y="339471"/>
            <a:ext cx="11725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PP’ Web Application Screening for General  Risk of Depression Using Techniques Data Mining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78338A4-2947-4192-97F9-466CE850E3A1}"/>
              </a:ext>
            </a:extLst>
          </p:cNvPr>
          <p:cNvSpPr/>
          <p:nvPr/>
        </p:nvSpPr>
        <p:spPr>
          <a:xfrm>
            <a:off x="2091674" y="1842365"/>
            <a:ext cx="8008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ผู้วิจัย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นางสาวปวีณา  อวยพร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นางสาวอุษามณี  ทองประสงค์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ผู้ช่วยศาสตราจารย์ ดร.อุไรวรรณ อินทร์แหยม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สาขาวิชาวิทยาการคอมพิวเตอร์  ภาควิชาคณิตศาสตร์และวิทยาการคอมพิวเตอร์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คณะวิทยาศาสตร์และเทคโนโลยี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มหาวิทยาลัยเทคโนโลยีราชมงคลธัญบุรี</a:t>
            </a:r>
          </a:p>
        </p:txBody>
      </p:sp>
      <p:sp>
        <p:nvSpPr>
          <p:cNvPr id="2" name="ลูกศร: รูปห้าเหลี่ยม 1">
            <a:extLst>
              <a:ext uri="{FF2B5EF4-FFF2-40B4-BE49-F238E27FC236}">
                <a16:creationId xmlns:a16="http://schemas.microsoft.com/office/drawing/2014/main" id="{54E8EEF6-B273-4689-B8BE-6E958F0BE3C5}"/>
              </a:ext>
            </a:extLst>
          </p:cNvPr>
          <p:cNvSpPr/>
          <p:nvPr/>
        </p:nvSpPr>
        <p:spPr>
          <a:xfrm>
            <a:off x="-1" y="0"/>
            <a:ext cx="2703871" cy="1111045"/>
          </a:xfrm>
          <a:prstGeom prst="homePlate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ลูกศร: รูปห้าเหลี่ยม 2">
            <a:extLst>
              <a:ext uri="{FF2B5EF4-FFF2-40B4-BE49-F238E27FC236}">
                <a16:creationId xmlns:a16="http://schemas.microsoft.com/office/drawing/2014/main" id="{1333F9DF-8C93-4C79-987B-C54A2FA44B7F}"/>
              </a:ext>
            </a:extLst>
          </p:cNvPr>
          <p:cNvSpPr/>
          <p:nvPr/>
        </p:nvSpPr>
        <p:spPr>
          <a:xfrm>
            <a:off x="0" y="0"/>
            <a:ext cx="2129299" cy="1111045"/>
          </a:xfrm>
          <a:prstGeom prst="homePlate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0458D18-B9B8-4C32-8B0E-6B281EF2C275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419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1">
            <a:extLst>
              <a:ext uri="{FF2B5EF4-FFF2-40B4-BE49-F238E27FC236}">
                <a16:creationId xmlns:a16="http://schemas.microsoft.com/office/drawing/2014/main" id="{C352110C-7D17-4E59-B470-CEE3B23C134F}"/>
              </a:ext>
            </a:extLst>
          </p:cNvPr>
          <p:cNvSpPr/>
          <p:nvPr/>
        </p:nvSpPr>
        <p:spPr>
          <a:xfrm>
            <a:off x="3459862" y="1369707"/>
            <a:ext cx="5960534" cy="1094104"/>
          </a:xfrm>
          <a:prstGeom prst="homePlate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Pentagon 5">
            <a:extLst>
              <a:ext uri="{FF2B5EF4-FFF2-40B4-BE49-F238E27FC236}">
                <a16:creationId xmlns:a16="http://schemas.microsoft.com/office/drawing/2014/main" id="{E49675E9-27A3-4B6B-B439-A9727D4C12FF}"/>
              </a:ext>
            </a:extLst>
          </p:cNvPr>
          <p:cNvSpPr/>
          <p:nvPr/>
        </p:nvSpPr>
        <p:spPr>
          <a:xfrm>
            <a:off x="3459862" y="2463811"/>
            <a:ext cx="5960534" cy="1094104"/>
          </a:xfrm>
          <a:prstGeom prst="homePlate">
            <a:avLst/>
          </a:prstGeom>
          <a:solidFill>
            <a:srgbClr val="C2C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Pentagon 6">
            <a:extLst>
              <a:ext uri="{FF2B5EF4-FFF2-40B4-BE49-F238E27FC236}">
                <a16:creationId xmlns:a16="http://schemas.microsoft.com/office/drawing/2014/main" id="{D5BEE003-FB1C-41DA-AD99-6B76B2DD2E24}"/>
              </a:ext>
            </a:extLst>
          </p:cNvPr>
          <p:cNvSpPr/>
          <p:nvPr/>
        </p:nvSpPr>
        <p:spPr>
          <a:xfrm>
            <a:off x="3459862" y="3557915"/>
            <a:ext cx="5960534" cy="1094104"/>
          </a:xfrm>
          <a:prstGeom prst="homePlate">
            <a:avLst/>
          </a:prstGeom>
          <a:solidFill>
            <a:srgbClr val="CB1B4A"/>
          </a:solidFill>
          <a:ln>
            <a:solidFill>
              <a:srgbClr val="CB1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Pentagon 8">
            <a:extLst>
              <a:ext uri="{FF2B5EF4-FFF2-40B4-BE49-F238E27FC236}">
                <a16:creationId xmlns:a16="http://schemas.microsoft.com/office/drawing/2014/main" id="{8D013B8C-CD33-4D52-8FDA-16256E4AB69D}"/>
              </a:ext>
            </a:extLst>
          </p:cNvPr>
          <p:cNvSpPr/>
          <p:nvPr/>
        </p:nvSpPr>
        <p:spPr>
          <a:xfrm>
            <a:off x="3459862" y="4652019"/>
            <a:ext cx="5960534" cy="1094104"/>
          </a:xfrm>
          <a:prstGeom prst="homePlate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A879046-D479-4C14-9F87-E3C05F237006}"/>
              </a:ext>
            </a:extLst>
          </p:cNvPr>
          <p:cNvSpPr>
            <a:spLocks/>
          </p:cNvSpPr>
          <p:nvPr/>
        </p:nvSpPr>
        <p:spPr bwMode="auto">
          <a:xfrm>
            <a:off x="2848461" y="2464969"/>
            <a:ext cx="611402" cy="1093718"/>
          </a:xfrm>
          <a:custGeom>
            <a:avLst/>
            <a:gdLst>
              <a:gd name="T0" fmla="*/ 0 w 337"/>
              <a:gd name="T1" fmla="*/ 183 h 709"/>
              <a:gd name="T2" fmla="*/ 0 w 337"/>
              <a:gd name="T3" fmla="*/ 708 h 709"/>
              <a:gd name="T4" fmla="*/ 337 w 337"/>
              <a:gd name="T5" fmla="*/ 709 h 709"/>
              <a:gd name="T6" fmla="*/ 337 w 337"/>
              <a:gd name="T7" fmla="*/ 0 h 709"/>
              <a:gd name="T8" fmla="*/ 0 w 337"/>
              <a:gd name="T9" fmla="*/ 18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183"/>
                </a:moveTo>
                <a:lnTo>
                  <a:pt x="0" y="708"/>
                </a:lnTo>
                <a:lnTo>
                  <a:pt x="337" y="709"/>
                </a:lnTo>
                <a:lnTo>
                  <a:pt x="337" y="0"/>
                </a:lnTo>
                <a:lnTo>
                  <a:pt x="0" y="183"/>
                </a:lnTo>
                <a:close/>
              </a:path>
            </a:pathLst>
          </a:custGeom>
          <a:solidFill>
            <a:srgbClr val="9197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D62F8C3-5BE2-4163-9B9F-16644E464DF2}"/>
              </a:ext>
            </a:extLst>
          </p:cNvPr>
          <p:cNvSpPr>
            <a:spLocks/>
          </p:cNvSpPr>
          <p:nvPr/>
        </p:nvSpPr>
        <p:spPr bwMode="auto">
          <a:xfrm>
            <a:off x="2848461" y="1369708"/>
            <a:ext cx="611402" cy="1377560"/>
          </a:xfrm>
          <a:custGeom>
            <a:avLst/>
            <a:gdLst>
              <a:gd name="T0" fmla="*/ 0 w 337"/>
              <a:gd name="T1" fmla="*/ 369 h 893"/>
              <a:gd name="T2" fmla="*/ 0 w 337"/>
              <a:gd name="T3" fmla="*/ 893 h 893"/>
              <a:gd name="T4" fmla="*/ 337 w 337"/>
              <a:gd name="T5" fmla="*/ 710 h 893"/>
              <a:gd name="T6" fmla="*/ 337 w 337"/>
              <a:gd name="T7" fmla="*/ 0 h 893"/>
              <a:gd name="T8" fmla="*/ 0 w 337"/>
              <a:gd name="T9" fmla="*/ 36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893">
                <a:moveTo>
                  <a:pt x="0" y="369"/>
                </a:moveTo>
                <a:lnTo>
                  <a:pt x="0" y="893"/>
                </a:lnTo>
                <a:lnTo>
                  <a:pt x="337" y="710"/>
                </a:lnTo>
                <a:lnTo>
                  <a:pt x="337" y="0"/>
                </a:lnTo>
                <a:lnTo>
                  <a:pt x="0" y="369"/>
                </a:lnTo>
                <a:close/>
              </a:path>
            </a:pathLst>
          </a:custGeom>
          <a:solidFill>
            <a:srgbClr val="31838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8FD4A15-E450-4B45-B995-D09753CDC4C3}"/>
              </a:ext>
            </a:extLst>
          </p:cNvPr>
          <p:cNvSpPr>
            <a:spLocks/>
          </p:cNvSpPr>
          <p:nvPr/>
        </p:nvSpPr>
        <p:spPr bwMode="auto">
          <a:xfrm>
            <a:off x="2848461" y="3557145"/>
            <a:ext cx="611402" cy="1093718"/>
          </a:xfrm>
          <a:custGeom>
            <a:avLst/>
            <a:gdLst>
              <a:gd name="T0" fmla="*/ 0 w 337"/>
              <a:gd name="T1" fmla="*/ 526 h 709"/>
              <a:gd name="T2" fmla="*/ 0 w 337"/>
              <a:gd name="T3" fmla="*/ 1 h 709"/>
              <a:gd name="T4" fmla="*/ 337 w 337"/>
              <a:gd name="T5" fmla="*/ 0 h 709"/>
              <a:gd name="T6" fmla="*/ 337 w 337"/>
              <a:gd name="T7" fmla="*/ 709 h 709"/>
              <a:gd name="T8" fmla="*/ 0 w 337"/>
              <a:gd name="T9" fmla="*/ 526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526"/>
                </a:moveTo>
                <a:lnTo>
                  <a:pt x="0" y="1"/>
                </a:lnTo>
                <a:lnTo>
                  <a:pt x="337" y="0"/>
                </a:lnTo>
                <a:lnTo>
                  <a:pt x="337" y="709"/>
                </a:lnTo>
                <a:lnTo>
                  <a:pt x="0" y="526"/>
                </a:lnTo>
                <a:close/>
              </a:path>
            </a:pathLst>
          </a:custGeom>
          <a:solidFill>
            <a:srgbClr val="9814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C489277-71FA-471A-84B3-C662DE24DEEF}"/>
              </a:ext>
            </a:extLst>
          </p:cNvPr>
          <p:cNvSpPr>
            <a:spLocks/>
          </p:cNvSpPr>
          <p:nvPr/>
        </p:nvSpPr>
        <p:spPr bwMode="auto">
          <a:xfrm>
            <a:off x="2848461" y="4368564"/>
            <a:ext cx="611402" cy="1377560"/>
          </a:xfrm>
          <a:custGeom>
            <a:avLst/>
            <a:gdLst>
              <a:gd name="T0" fmla="*/ 0 w 337"/>
              <a:gd name="T1" fmla="*/ 524 h 893"/>
              <a:gd name="T2" fmla="*/ 0 w 337"/>
              <a:gd name="T3" fmla="*/ 0 h 893"/>
              <a:gd name="T4" fmla="*/ 337 w 337"/>
              <a:gd name="T5" fmla="*/ 183 h 893"/>
              <a:gd name="T6" fmla="*/ 337 w 337"/>
              <a:gd name="T7" fmla="*/ 893 h 893"/>
              <a:gd name="T8" fmla="*/ 0 w 337"/>
              <a:gd name="T9" fmla="*/ 524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893">
                <a:moveTo>
                  <a:pt x="0" y="524"/>
                </a:moveTo>
                <a:lnTo>
                  <a:pt x="0" y="0"/>
                </a:lnTo>
                <a:lnTo>
                  <a:pt x="337" y="183"/>
                </a:lnTo>
                <a:lnTo>
                  <a:pt x="337" y="893"/>
                </a:lnTo>
                <a:lnTo>
                  <a:pt x="0" y="524"/>
                </a:lnTo>
                <a:close/>
              </a:path>
            </a:pathLst>
          </a:custGeom>
          <a:solidFill>
            <a:srgbClr val="005C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414B219-6CCA-480A-BCED-53C6088F4545}"/>
              </a:ext>
            </a:extLst>
          </p:cNvPr>
          <p:cNvSpPr txBox="1"/>
          <p:nvPr/>
        </p:nvSpPr>
        <p:spPr>
          <a:xfrm>
            <a:off x="3649317" y="1451654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2.1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A71C2BF-589F-43B8-8E2E-223211C6D61B}"/>
              </a:ext>
            </a:extLst>
          </p:cNvPr>
          <p:cNvSpPr txBox="1"/>
          <p:nvPr/>
        </p:nvSpPr>
        <p:spPr>
          <a:xfrm>
            <a:off x="3649317" y="2492858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2.2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12E52E7-3B91-406A-8C60-FE0D9312A912}"/>
              </a:ext>
            </a:extLst>
          </p:cNvPr>
          <p:cNvSpPr txBox="1"/>
          <p:nvPr/>
        </p:nvSpPr>
        <p:spPr>
          <a:xfrm>
            <a:off x="3649317" y="3599528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2.3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C60E5A4-A988-4B27-9F7C-7267CA96FA76}"/>
              </a:ext>
            </a:extLst>
          </p:cNvPr>
          <p:cNvSpPr txBox="1"/>
          <p:nvPr/>
        </p:nvSpPr>
        <p:spPr>
          <a:xfrm>
            <a:off x="3669099" y="4693632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2.4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5055443" y="1580243"/>
            <a:ext cx="386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23EA0AD3-FEF3-4B86-876E-4FDC94DF93DA}"/>
              </a:ext>
            </a:extLst>
          </p:cNvPr>
          <p:cNvSpPr txBox="1"/>
          <p:nvPr/>
        </p:nvSpPr>
        <p:spPr>
          <a:xfrm>
            <a:off x="5055443" y="2647732"/>
            <a:ext cx="218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sp>
        <p:nvSpPr>
          <p:cNvPr id="47" name="TextBox 58">
            <a:extLst>
              <a:ext uri="{FF2B5EF4-FFF2-40B4-BE49-F238E27FC236}">
                <a16:creationId xmlns:a16="http://schemas.microsoft.com/office/drawing/2014/main" id="{7583061D-A9E6-4D6F-8A86-1325D19CCB75}"/>
              </a:ext>
            </a:extLst>
          </p:cNvPr>
          <p:cNvSpPr txBox="1"/>
          <p:nvPr/>
        </p:nvSpPr>
        <p:spPr>
          <a:xfrm>
            <a:off x="5055443" y="3729772"/>
            <a:ext cx="295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จำแนกประเภทข้อมูล</a:t>
            </a: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BC540BE6-EF46-4C6C-9947-9BE2D86FB4C5}"/>
              </a:ext>
            </a:extLst>
          </p:cNvPr>
          <p:cNvSpPr txBox="1"/>
          <p:nvPr/>
        </p:nvSpPr>
        <p:spPr>
          <a:xfrm>
            <a:off x="5055442" y="4820982"/>
            <a:ext cx="350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E24EF66C-4AF6-4C9B-802E-8921449EC70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142832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72E6AC32-9BD4-4665-8115-58E6B4D2EDA6}"/>
              </a:ext>
            </a:extLst>
          </p:cNvPr>
          <p:cNvSpPr txBox="1"/>
          <p:nvPr/>
        </p:nvSpPr>
        <p:spPr>
          <a:xfrm>
            <a:off x="470718" y="2125071"/>
            <a:ext cx="10974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การประมวลผลภาษาธรรมชาติ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Language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Processing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คือ การประมวลผลภาษาธรรมชาติหรือภาษามนุษย์ คำอธิบายที่เรียบง่าย คือ ทำให้คอมพิวเตอร์เข้าใจภาษามนุษย์ รวมไปถึงการประมวลผลที่ไม่ใช่แค่ทำให้คอมพิวเตอร์เข้าใจเรา แต่รวมถึงไปการวิเคราะห์ทางด้านภาษาศาสตร์ การตีความจากข้อความ ตัวอย่างเช่น การวิเคราะห์และตอบสนองความต้องการของมนุษย์ด้วยกัน เป็นต้น จึงทำให้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 Language Processing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มีความสำคัญอย่างมากมาย 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8C1DFF9-A067-40BC-9334-27585CE31BCB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434872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2" name="ทรงกระบอก 1">
            <a:extLst>
              <a:ext uri="{FF2B5EF4-FFF2-40B4-BE49-F238E27FC236}">
                <a16:creationId xmlns:a16="http://schemas.microsoft.com/office/drawing/2014/main" id="{AE73E925-99A8-45B3-B1FC-7D6EF297ACEB}"/>
              </a:ext>
            </a:extLst>
          </p:cNvPr>
          <p:cNvSpPr/>
          <p:nvPr/>
        </p:nvSpPr>
        <p:spPr>
          <a:xfrm>
            <a:off x="3244940" y="2008898"/>
            <a:ext cx="1516552" cy="1077218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Dictionary</a:t>
            </a:r>
          </a:p>
        </p:txBody>
      </p:sp>
      <p:sp>
        <p:nvSpPr>
          <p:cNvPr id="11" name="ทรงกระบอก 10">
            <a:extLst>
              <a:ext uri="{FF2B5EF4-FFF2-40B4-BE49-F238E27FC236}">
                <a16:creationId xmlns:a16="http://schemas.microsoft.com/office/drawing/2014/main" id="{96869034-7C9B-4966-BF01-D00EF2FB548D}"/>
              </a:ext>
            </a:extLst>
          </p:cNvPr>
          <p:cNvSpPr/>
          <p:nvPr/>
        </p:nvSpPr>
        <p:spPr>
          <a:xfrm>
            <a:off x="3244940" y="3148341"/>
            <a:ext cx="1516552" cy="847054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Grammar</a:t>
            </a:r>
          </a:p>
        </p:txBody>
      </p:sp>
      <p:sp>
        <p:nvSpPr>
          <p:cNvPr id="12" name="ทรงกระบอก 11">
            <a:extLst>
              <a:ext uri="{FF2B5EF4-FFF2-40B4-BE49-F238E27FC236}">
                <a16:creationId xmlns:a16="http://schemas.microsoft.com/office/drawing/2014/main" id="{DDEDDA48-A69B-4476-B4DC-EE7DBE999B1A}"/>
              </a:ext>
            </a:extLst>
          </p:cNvPr>
          <p:cNvSpPr/>
          <p:nvPr/>
        </p:nvSpPr>
        <p:spPr>
          <a:xfrm>
            <a:off x="3255534" y="4022184"/>
            <a:ext cx="1516552" cy="1077218"/>
          </a:xfrm>
          <a:prstGeom prst="can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Knowledge base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A6729661-959E-43BC-9461-52235DB971E7}"/>
              </a:ext>
            </a:extLst>
          </p:cNvPr>
          <p:cNvSpPr/>
          <p:nvPr/>
        </p:nvSpPr>
        <p:spPr>
          <a:xfrm>
            <a:off x="5784744" y="2065330"/>
            <a:ext cx="3578378" cy="58721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Lexical Analysis</a:t>
            </a:r>
          </a:p>
        </p:txBody>
      </p:sp>
      <p:sp>
        <p:nvSpPr>
          <p:cNvPr id="4" name="แผนผังลําดับงาน: ข้อมูล 3">
            <a:extLst>
              <a:ext uri="{FF2B5EF4-FFF2-40B4-BE49-F238E27FC236}">
                <a16:creationId xmlns:a16="http://schemas.microsoft.com/office/drawing/2014/main" id="{36B4E2F1-5020-4EDB-A88E-855BC227AC17}"/>
              </a:ext>
            </a:extLst>
          </p:cNvPr>
          <p:cNvSpPr/>
          <p:nvPr/>
        </p:nvSpPr>
        <p:spPr>
          <a:xfrm>
            <a:off x="6519032" y="1112071"/>
            <a:ext cx="2732314" cy="749588"/>
          </a:xfrm>
          <a:prstGeom prst="flowChartInputOutpu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sentence</a:t>
            </a:r>
          </a:p>
        </p:txBody>
      </p:sp>
      <p:sp>
        <p:nvSpPr>
          <p:cNvPr id="19" name="แผนผังลําดับงาน: ข้อมูล 18">
            <a:extLst>
              <a:ext uri="{FF2B5EF4-FFF2-40B4-BE49-F238E27FC236}">
                <a16:creationId xmlns:a16="http://schemas.microsoft.com/office/drawing/2014/main" id="{4399FD84-26CE-41D6-B5B0-52B43BF1796E}"/>
              </a:ext>
            </a:extLst>
          </p:cNvPr>
          <p:cNvSpPr/>
          <p:nvPr/>
        </p:nvSpPr>
        <p:spPr>
          <a:xfrm>
            <a:off x="6207776" y="5570585"/>
            <a:ext cx="2732314" cy="671873"/>
          </a:xfrm>
          <a:prstGeom prst="flowChartInputOutpu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Data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499CEBB9-9AB6-4220-9BB3-27706F22DB79}"/>
              </a:ext>
            </a:extLst>
          </p:cNvPr>
          <p:cNvSpPr/>
          <p:nvPr/>
        </p:nvSpPr>
        <p:spPr>
          <a:xfrm>
            <a:off x="5784744" y="2947150"/>
            <a:ext cx="3578378" cy="58721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Syntax Analysis</a:t>
            </a: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66AF6EBD-AC78-4379-928D-A258BD544291}"/>
              </a:ext>
            </a:extLst>
          </p:cNvPr>
          <p:cNvSpPr/>
          <p:nvPr/>
        </p:nvSpPr>
        <p:spPr>
          <a:xfrm>
            <a:off x="5795338" y="3863425"/>
            <a:ext cx="3578378" cy="58721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Semantic Analysis</a:t>
            </a:r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8BC33D20-8CCE-4BAF-A795-6F2C6932D041}"/>
              </a:ext>
            </a:extLst>
          </p:cNvPr>
          <p:cNvSpPr/>
          <p:nvPr/>
        </p:nvSpPr>
        <p:spPr>
          <a:xfrm>
            <a:off x="5805932" y="4739623"/>
            <a:ext cx="3578378" cy="58721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Transformation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294D7662-5BA5-47CF-A1B6-332134761A49}"/>
              </a:ext>
            </a:extLst>
          </p:cNvPr>
          <p:cNvSpPr/>
          <p:nvPr/>
        </p:nvSpPr>
        <p:spPr>
          <a:xfrm>
            <a:off x="4782972" y="2189289"/>
            <a:ext cx="932028" cy="3688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ลูกศร: ขวา 24">
            <a:extLst>
              <a:ext uri="{FF2B5EF4-FFF2-40B4-BE49-F238E27FC236}">
                <a16:creationId xmlns:a16="http://schemas.microsoft.com/office/drawing/2014/main" id="{C6CA02AA-866E-4180-AFB2-D2649E32C20A}"/>
              </a:ext>
            </a:extLst>
          </p:cNvPr>
          <p:cNvSpPr/>
          <p:nvPr/>
        </p:nvSpPr>
        <p:spPr>
          <a:xfrm>
            <a:off x="4815626" y="3190773"/>
            <a:ext cx="932028" cy="3688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4633CBF2-05AA-46A0-B3B4-AB614B467178}"/>
              </a:ext>
            </a:extLst>
          </p:cNvPr>
          <p:cNvSpPr/>
          <p:nvPr/>
        </p:nvSpPr>
        <p:spPr>
          <a:xfrm>
            <a:off x="4837394" y="4050745"/>
            <a:ext cx="932028" cy="3688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337657F4-53FF-434E-93E1-7CF50B96861E}"/>
              </a:ext>
            </a:extLst>
          </p:cNvPr>
          <p:cNvSpPr/>
          <p:nvPr/>
        </p:nvSpPr>
        <p:spPr>
          <a:xfrm>
            <a:off x="7532914" y="1861659"/>
            <a:ext cx="285443" cy="19767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ลูกศร: ลง 7">
            <a:extLst>
              <a:ext uri="{FF2B5EF4-FFF2-40B4-BE49-F238E27FC236}">
                <a16:creationId xmlns:a16="http://schemas.microsoft.com/office/drawing/2014/main" id="{829EE0EA-8F7A-49B3-8241-19282E693A87}"/>
              </a:ext>
            </a:extLst>
          </p:cNvPr>
          <p:cNvSpPr/>
          <p:nvPr/>
        </p:nvSpPr>
        <p:spPr>
          <a:xfrm>
            <a:off x="7532914" y="2652544"/>
            <a:ext cx="285443" cy="2889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ลูกศร: ลง 9">
            <a:extLst>
              <a:ext uri="{FF2B5EF4-FFF2-40B4-BE49-F238E27FC236}">
                <a16:creationId xmlns:a16="http://schemas.microsoft.com/office/drawing/2014/main" id="{29AD337A-79BA-4594-A7E6-DD7CD11B46ED}"/>
              </a:ext>
            </a:extLst>
          </p:cNvPr>
          <p:cNvSpPr/>
          <p:nvPr/>
        </p:nvSpPr>
        <p:spPr>
          <a:xfrm>
            <a:off x="7532914" y="3539986"/>
            <a:ext cx="285443" cy="32343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ลูกศร: ลง 22">
            <a:extLst>
              <a:ext uri="{FF2B5EF4-FFF2-40B4-BE49-F238E27FC236}">
                <a16:creationId xmlns:a16="http://schemas.microsoft.com/office/drawing/2014/main" id="{B91EA4B2-5B3D-4080-A524-86C5D8F5AA46}"/>
              </a:ext>
            </a:extLst>
          </p:cNvPr>
          <p:cNvSpPr/>
          <p:nvPr/>
        </p:nvSpPr>
        <p:spPr>
          <a:xfrm>
            <a:off x="7554683" y="4450639"/>
            <a:ext cx="285443" cy="28898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ลูกศร: ลง 23">
            <a:extLst>
              <a:ext uri="{FF2B5EF4-FFF2-40B4-BE49-F238E27FC236}">
                <a16:creationId xmlns:a16="http://schemas.microsoft.com/office/drawing/2014/main" id="{7272B31D-CCC8-4D4F-B67B-96D6B5DA4544}"/>
              </a:ext>
            </a:extLst>
          </p:cNvPr>
          <p:cNvSpPr/>
          <p:nvPr/>
        </p:nvSpPr>
        <p:spPr>
          <a:xfrm>
            <a:off x="7554683" y="5326837"/>
            <a:ext cx="285443" cy="24374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6205428A-59B7-4A4D-A4CE-AFFA0F76FAD9}"/>
              </a:ext>
            </a:extLst>
          </p:cNvPr>
          <p:cNvSpPr/>
          <p:nvPr/>
        </p:nvSpPr>
        <p:spPr>
          <a:xfrm>
            <a:off x="938878" y="5545861"/>
            <a:ext cx="443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การทำงานของการประมวลผลภาษาธรรมชาติ</a:t>
            </a:r>
            <a:endParaRPr lang="en-US" dirty="0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DBA1F94E-B697-4374-9243-F7594FE9F67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33729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 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F955783A-2564-44E1-ABD1-4E5E4C8F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885996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Association rule) (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ดร.เอกสิทธิ์ พัชรวง</a:t>
            </a:r>
            <a:r>
              <a:rPr lang="th-TH" sz="2800" b="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ค์ศัก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ดา, 2557)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แสดงความสัมพันธ์ของเหตุการณ์หรือวัตถุที่เกิดขึ้นพร้อมกัน </a:t>
            </a: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0DEB3E3A-E799-4B4E-B76B-1AE541B03D7E}"/>
              </a:ext>
            </a:extLst>
          </p:cNvPr>
          <p:cNvGrpSpPr/>
          <p:nvPr/>
        </p:nvGrpSpPr>
        <p:grpSpPr>
          <a:xfrm>
            <a:off x="882137" y="2898952"/>
            <a:ext cx="2057310" cy="2057281"/>
            <a:chOff x="1418481" y="0"/>
            <a:chExt cx="2057310" cy="2057281"/>
          </a:xfrm>
        </p:grpSpPr>
        <p:sp>
          <p:nvSpPr>
            <p:cNvPr id="11" name="วงรี 10">
              <a:extLst>
                <a:ext uri="{FF2B5EF4-FFF2-40B4-BE49-F238E27FC236}">
                  <a16:creationId xmlns:a16="http://schemas.microsoft.com/office/drawing/2014/main" id="{CA3B99B9-6EFF-47E5-AB80-A60CBCB43C76}"/>
                </a:ext>
              </a:extLst>
            </p:cNvPr>
            <p:cNvSpPr/>
            <p:nvPr/>
          </p:nvSpPr>
          <p:spPr>
            <a:xfrm>
              <a:off x="1418481" y="0"/>
              <a:ext cx="2057310" cy="2057281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วงรี 4">
              <a:extLst>
                <a:ext uri="{FF2B5EF4-FFF2-40B4-BE49-F238E27FC236}">
                  <a16:creationId xmlns:a16="http://schemas.microsoft.com/office/drawing/2014/main" id="{102BF252-5C36-4824-8747-C0BEB407EA5E}"/>
                </a:ext>
              </a:extLst>
            </p:cNvPr>
            <p:cNvSpPr txBox="1"/>
            <p:nvPr/>
          </p:nvSpPr>
          <p:spPr>
            <a:xfrm>
              <a:off x="1719767" y="301282"/>
              <a:ext cx="1454738" cy="145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400" kern="1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การวิเคราะห์ข้อมูลการขายสินค้า </a:t>
              </a:r>
              <a:endParaRPr lang="en-US" sz="2400" kern="1200" dirty="0"/>
            </a:p>
          </p:txBody>
        </p:sp>
      </p:grpSp>
      <p:grpSp>
        <p:nvGrpSpPr>
          <p:cNvPr id="13" name="กลุ่ม 12">
            <a:extLst>
              <a:ext uri="{FF2B5EF4-FFF2-40B4-BE49-F238E27FC236}">
                <a16:creationId xmlns:a16="http://schemas.microsoft.com/office/drawing/2014/main" id="{D6F43099-0054-4E9D-964A-ACBF697968A3}"/>
              </a:ext>
            </a:extLst>
          </p:cNvPr>
          <p:cNvGrpSpPr/>
          <p:nvPr/>
        </p:nvGrpSpPr>
        <p:grpSpPr>
          <a:xfrm>
            <a:off x="2809869" y="2898543"/>
            <a:ext cx="2057310" cy="2057281"/>
            <a:chOff x="3535061" y="0"/>
            <a:chExt cx="2057310" cy="2057281"/>
          </a:xfrm>
        </p:grpSpPr>
        <p:sp>
          <p:nvSpPr>
            <p:cNvPr id="14" name="วงรี 13">
              <a:extLst>
                <a:ext uri="{FF2B5EF4-FFF2-40B4-BE49-F238E27FC236}">
                  <a16:creationId xmlns:a16="http://schemas.microsoft.com/office/drawing/2014/main" id="{F5DC7A5B-A772-473E-A245-F93D7C37FA10}"/>
                </a:ext>
              </a:extLst>
            </p:cNvPr>
            <p:cNvSpPr/>
            <p:nvPr/>
          </p:nvSpPr>
          <p:spPr>
            <a:xfrm>
              <a:off x="3535061" y="0"/>
              <a:ext cx="2057310" cy="2057281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วงรี 4">
              <a:extLst>
                <a:ext uri="{FF2B5EF4-FFF2-40B4-BE49-F238E27FC236}">
                  <a16:creationId xmlns:a16="http://schemas.microsoft.com/office/drawing/2014/main" id="{A5EAFA65-9F1E-4376-A122-010FBBEBBBDA}"/>
                </a:ext>
              </a:extLst>
            </p:cNvPr>
            <p:cNvSpPr txBox="1"/>
            <p:nvPr/>
          </p:nvSpPr>
          <p:spPr>
            <a:xfrm>
              <a:off x="3836347" y="301282"/>
              <a:ext cx="1454738" cy="145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400" kern="1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โดยเก็บข้อมูลจากระบบ ณ จุดขาย หรือร้านค้าออนไลน์</a:t>
              </a:r>
              <a:endParaRPr lang="en-US" sz="2400" kern="1200" dirty="0"/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4EE90F1C-D1C1-4188-BEFF-F9885861DE12}"/>
              </a:ext>
            </a:extLst>
          </p:cNvPr>
          <p:cNvGrpSpPr/>
          <p:nvPr/>
        </p:nvGrpSpPr>
        <p:grpSpPr>
          <a:xfrm>
            <a:off x="1848393" y="4508534"/>
            <a:ext cx="1837782" cy="1837756"/>
            <a:chOff x="2477397" y="1372092"/>
            <a:chExt cx="2057310" cy="2057281"/>
          </a:xfrm>
        </p:grpSpPr>
        <p:sp>
          <p:nvSpPr>
            <p:cNvPr id="18" name="วงรี 17">
              <a:extLst>
                <a:ext uri="{FF2B5EF4-FFF2-40B4-BE49-F238E27FC236}">
                  <a16:creationId xmlns:a16="http://schemas.microsoft.com/office/drawing/2014/main" id="{D9075DD1-8252-4C91-AC00-C9E2A7B7294B}"/>
                </a:ext>
              </a:extLst>
            </p:cNvPr>
            <p:cNvSpPr/>
            <p:nvPr/>
          </p:nvSpPr>
          <p:spPr>
            <a:xfrm>
              <a:off x="2477397" y="1372092"/>
              <a:ext cx="2057310" cy="2057281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วงรี 4">
              <a:extLst>
                <a:ext uri="{FF2B5EF4-FFF2-40B4-BE49-F238E27FC236}">
                  <a16:creationId xmlns:a16="http://schemas.microsoft.com/office/drawing/2014/main" id="{AA3241F7-035E-4121-9ED3-2EDD764B7429}"/>
                </a:ext>
              </a:extLst>
            </p:cNvPr>
            <p:cNvSpPr txBox="1"/>
            <p:nvPr/>
          </p:nvSpPr>
          <p:spPr>
            <a:xfrm>
              <a:off x="2778683" y="1673374"/>
              <a:ext cx="1454738" cy="14547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400" kern="1200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พิจารณาสินค้าที่ผู้ซื้อมักจะซื้อพร้อมกัน </a:t>
              </a:r>
              <a:endParaRPr lang="en-US" sz="2400" kern="1200" dirty="0"/>
            </a:p>
          </p:txBody>
        </p:sp>
      </p:grpSp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36F8B9C-D921-4B62-858C-FDB2D2504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55" y="3109546"/>
            <a:ext cx="6210300" cy="1628775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1B16EDA-053E-443D-B508-442051C677C9}"/>
              </a:ext>
            </a:extLst>
          </p:cNvPr>
          <p:cNvSpPr txBox="1"/>
          <p:nvPr/>
        </p:nvSpPr>
        <p:spPr>
          <a:xfrm>
            <a:off x="7036291" y="4926498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ตัวอย่างของการประยุกต์ใช้กฎเชื่อมโยง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561292FF-39AC-4A74-A62F-C104E2FA013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3355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(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ต่อ) 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DE65612-DF3B-486B-8BA2-FBF9CA80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721183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เทคนิคในการหากฎความสัมพันธ์ด้วยวิธี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Apriori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5" name="ไดอะแกรม 4">
            <a:extLst>
              <a:ext uri="{FF2B5EF4-FFF2-40B4-BE49-F238E27FC236}">
                <a16:creationId xmlns:a16="http://schemas.microsoft.com/office/drawing/2014/main" id="{D84D9FBB-4006-42C0-A013-BEC8558667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5197235"/>
              </p:ext>
            </p:extLst>
          </p:nvPr>
        </p:nvGraphicFramePr>
        <p:xfrm>
          <a:off x="3175000" y="2586289"/>
          <a:ext cx="5337629" cy="3558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D0B2B05-7A18-49AB-B34C-91D1ACBF37D7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1449905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(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ต่อ) </a:t>
            </a:r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DE65612-DF3B-486B-8BA2-FBF9CA80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885996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FP-Growth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ในขั้นตอนแรกรากของโครงสร้างต้นไม้จะถูกสร้างขึ้นโดยจัดให้เป็นค่าว่าง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null)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จากนั้นข้อมูลจะถูกจัดเรียงเป็นลำดับ โดยแต่ละค่าของตัวแปรจะแทนด้วยโหนด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11" name="ไดอะแกรม 10">
            <a:extLst>
              <a:ext uri="{FF2B5EF4-FFF2-40B4-BE49-F238E27FC236}">
                <a16:creationId xmlns:a16="http://schemas.microsoft.com/office/drawing/2014/main" id="{B96EE049-B18A-4A2E-879B-632ED63008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522"/>
              </p:ext>
            </p:extLst>
          </p:nvPr>
        </p:nvGraphicFramePr>
        <p:xfrm>
          <a:off x="3175000" y="2963213"/>
          <a:ext cx="5337629" cy="3317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6F83BF3-6CB1-470E-9D32-FB64B08593AD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848526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E2DF838F-A948-41D3-A469-24183694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7" y="2736318"/>
            <a:ext cx="4276725" cy="3020515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0CF97FD-2F3A-4625-A7F2-12E05302A369}"/>
              </a:ext>
            </a:extLst>
          </p:cNvPr>
          <p:cNvSpPr/>
          <p:nvPr/>
        </p:nvSpPr>
        <p:spPr>
          <a:xfrm>
            <a:off x="3283756" y="5721592"/>
            <a:ext cx="65460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u="sng" dirty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ที่มา </a:t>
            </a:r>
            <a:r>
              <a:rPr lang="en-US" sz="2000" u="sng" dirty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: https://www.javatpoint.com/classification-algorithm-in-machine-learning</a:t>
            </a:r>
            <a:endParaRPr lang="en-US" sz="2000" u="sng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A164DE9-90BE-4029-9547-1D24065D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700945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CA90554-A327-455B-A3A1-661B31D776A6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570367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(ต่อ)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A164DE9-90BE-4029-9547-1D24065D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700945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18A3236-00AC-4E0F-A3F5-9E2DC6D1C4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75" y="2477274"/>
            <a:ext cx="4590649" cy="3288818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790B1F2-5698-467C-BE06-E1BCADF2D231}"/>
              </a:ext>
            </a:extLst>
          </p:cNvPr>
          <p:cNvSpPr/>
          <p:nvPr/>
        </p:nvSpPr>
        <p:spPr>
          <a:xfrm>
            <a:off x="2344835" y="5886404"/>
            <a:ext cx="750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https://medium.com/@panumars124/data-mining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8D45A04A-1F89-45A0-9491-54373B1733F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13403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(ต่อ)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A164DE9-90BE-4029-9547-1D24065D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700945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ซัพพอร์ตเวกเตอร์แมชชีน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: SVM)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790B1F2-5698-467C-BE06-E1BCADF2D231}"/>
              </a:ext>
            </a:extLst>
          </p:cNvPr>
          <p:cNvSpPr/>
          <p:nvPr/>
        </p:nvSpPr>
        <p:spPr>
          <a:xfrm>
            <a:off x="2344836" y="5775837"/>
            <a:ext cx="7502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https://www.glurgeek.com/education/support-vector-machine/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3868FB5F-DD07-4C49-8F9F-806CF46454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03" y="2736318"/>
            <a:ext cx="4264995" cy="2879273"/>
          </a:xfrm>
          <a:prstGeom prst="rect">
            <a:avLst/>
          </a:prstGeom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451E57AE-C863-4895-8069-B395372E7DA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2078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(ต่อ)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A164DE9-90BE-4029-9547-1D24065D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700945"/>
            <a:ext cx="1012844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790B1F2-5698-467C-BE06-E1BCADF2D231}"/>
              </a:ext>
            </a:extLst>
          </p:cNvPr>
          <p:cNvSpPr/>
          <p:nvPr/>
        </p:nvSpPr>
        <p:spPr>
          <a:xfrm>
            <a:off x="2519007" y="5869026"/>
            <a:ext cx="750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https://th.wikipedia.org/wiki/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816729C-0479-401F-9621-8288719EA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93" y="2424758"/>
            <a:ext cx="4153964" cy="3498333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60DF190-2847-4884-B0D0-B6BFBB3CCA80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930494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1">
            <a:extLst>
              <a:ext uri="{FF2B5EF4-FFF2-40B4-BE49-F238E27FC236}">
                <a16:creationId xmlns:a16="http://schemas.microsoft.com/office/drawing/2014/main" id="{C352110C-7D17-4E59-B470-CEE3B23C134F}"/>
              </a:ext>
            </a:extLst>
          </p:cNvPr>
          <p:cNvSpPr/>
          <p:nvPr/>
        </p:nvSpPr>
        <p:spPr>
          <a:xfrm>
            <a:off x="3459862" y="1369707"/>
            <a:ext cx="5960534" cy="1094104"/>
          </a:xfrm>
          <a:prstGeom prst="homePlate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Pentagon 5">
            <a:extLst>
              <a:ext uri="{FF2B5EF4-FFF2-40B4-BE49-F238E27FC236}">
                <a16:creationId xmlns:a16="http://schemas.microsoft.com/office/drawing/2014/main" id="{E49675E9-27A3-4B6B-B439-A9727D4C12FF}"/>
              </a:ext>
            </a:extLst>
          </p:cNvPr>
          <p:cNvSpPr/>
          <p:nvPr/>
        </p:nvSpPr>
        <p:spPr>
          <a:xfrm>
            <a:off x="3459862" y="2463811"/>
            <a:ext cx="5960534" cy="1094104"/>
          </a:xfrm>
          <a:prstGeom prst="homePlate">
            <a:avLst/>
          </a:prstGeom>
          <a:solidFill>
            <a:srgbClr val="C2C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Pentagon 6">
            <a:extLst>
              <a:ext uri="{FF2B5EF4-FFF2-40B4-BE49-F238E27FC236}">
                <a16:creationId xmlns:a16="http://schemas.microsoft.com/office/drawing/2014/main" id="{D5BEE003-FB1C-41DA-AD99-6B76B2DD2E24}"/>
              </a:ext>
            </a:extLst>
          </p:cNvPr>
          <p:cNvSpPr/>
          <p:nvPr/>
        </p:nvSpPr>
        <p:spPr>
          <a:xfrm>
            <a:off x="3459862" y="3557915"/>
            <a:ext cx="5960534" cy="1094104"/>
          </a:xfrm>
          <a:prstGeom prst="homePlate">
            <a:avLst/>
          </a:prstGeom>
          <a:solidFill>
            <a:srgbClr val="CB1B4A"/>
          </a:solidFill>
          <a:ln>
            <a:solidFill>
              <a:srgbClr val="CB1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Pentagon 8">
            <a:extLst>
              <a:ext uri="{FF2B5EF4-FFF2-40B4-BE49-F238E27FC236}">
                <a16:creationId xmlns:a16="http://schemas.microsoft.com/office/drawing/2014/main" id="{8D013B8C-CD33-4D52-8FDA-16256E4AB69D}"/>
              </a:ext>
            </a:extLst>
          </p:cNvPr>
          <p:cNvSpPr/>
          <p:nvPr/>
        </p:nvSpPr>
        <p:spPr>
          <a:xfrm>
            <a:off x="3459862" y="4652019"/>
            <a:ext cx="5960534" cy="1094104"/>
          </a:xfrm>
          <a:prstGeom prst="homePlate">
            <a:avLst/>
          </a:prstGeom>
          <a:solidFill>
            <a:srgbClr val="007A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A879046-D479-4C14-9F87-E3C05F237006}"/>
              </a:ext>
            </a:extLst>
          </p:cNvPr>
          <p:cNvSpPr>
            <a:spLocks/>
          </p:cNvSpPr>
          <p:nvPr/>
        </p:nvSpPr>
        <p:spPr bwMode="auto">
          <a:xfrm>
            <a:off x="2848461" y="2464969"/>
            <a:ext cx="611402" cy="1093718"/>
          </a:xfrm>
          <a:custGeom>
            <a:avLst/>
            <a:gdLst>
              <a:gd name="T0" fmla="*/ 0 w 337"/>
              <a:gd name="T1" fmla="*/ 183 h 709"/>
              <a:gd name="T2" fmla="*/ 0 w 337"/>
              <a:gd name="T3" fmla="*/ 708 h 709"/>
              <a:gd name="T4" fmla="*/ 337 w 337"/>
              <a:gd name="T5" fmla="*/ 709 h 709"/>
              <a:gd name="T6" fmla="*/ 337 w 337"/>
              <a:gd name="T7" fmla="*/ 0 h 709"/>
              <a:gd name="T8" fmla="*/ 0 w 337"/>
              <a:gd name="T9" fmla="*/ 18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183"/>
                </a:moveTo>
                <a:lnTo>
                  <a:pt x="0" y="708"/>
                </a:lnTo>
                <a:lnTo>
                  <a:pt x="337" y="709"/>
                </a:lnTo>
                <a:lnTo>
                  <a:pt x="337" y="0"/>
                </a:lnTo>
                <a:lnTo>
                  <a:pt x="0" y="183"/>
                </a:lnTo>
                <a:close/>
              </a:path>
            </a:pathLst>
          </a:custGeom>
          <a:solidFill>
            <a:srgbClr val="9197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D62F8C3-5BE2-4163-9B9F-16644E464DF2}"/>
              </a:ext>
            </a:extLst>
          </p:cNvPr>
          <p:cNvSpPr>
            <a:spLocks/>
          </p:cNvSpPr>
          <p:nvPr/>
        </p:nvSpPr>
        <p:spPr bwMode="auto">
          <a:xfrm>
            <a:off x="2848461" y="1369708"/>
            <a:ext cx="611402" cy="1377560"/>
          </a:xfrm>
          <a:custGeom>
            <a:avLst/>
            <a:gdLst>
              <a:gd name="T0" fmla="*/ 0 w 337"/>
              <a:gd name="T1" fmla="*/ 369 h 893"/>
              <a:gd name="T2" fmla="*/ 0 w 337"/>
              <a:gd name="T3" fmla="*/ 893 h 893"/>
              <a:gd name="T4" fmla="*/ 337 w 337"/>
              <a:gd name="T5" fmla="*/ 710 h 893"/>
              <a:gd name="T6" fmla="*/ 337 w 337"/>
              <a:gd name="T7" fmla="*/ 0 h 893"/>
              <a:gd name="T8" fmla="*/ 0 w 337"/>
              <a:gd name="T9" fmla="*/ 36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893">
                <a:moveTo>
                  <a:pt x="0" y="369"/>
                </a:moveTo>
                <a:lnTo>
                  <a:pt x="0" y="893"/>
                </a:lnTo>
                <a:lnTo>
                  <a:pt x="337" y="710"/>
                </a:lnTo>
                <a:lnTo>
                  <a:pt x="337" y="0"/>
                </a:lnTo>
                <a:lnTo>
                  <a:pt x="0" y="369"/>
                </a:lnTo>
                <a:close/>
              </a:path>
            </a:pathLst>
          </a:custGeom>
          <a:solidFill>
            <a:srgbClr val="31838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8FD4A15-E450-4B45-B995-D09753CDC4C3}"/>
              </a:ext>
            </a:extLst>
          </p:cNvPr>
          <p:cNvSpPr>
            <a:spLocks/>
          </p:cNvSpPr>
          <p:nvPr/>
        </p:nvSpPr>
        <p:spPr bwMode="auto">
          <a:xfrm>
            <a:off x="2848461" y="3557145"/>
            <a:ext cx="611402" cy="1093718"/>
          </a:xfrm>
          <a:custGeom>
            <a:avLst/>
            <a:gdLst>
              <a:gd name="T0" fmla="*/ 0 w 337"/>
              <a:gd name="T1" fmla="*/ 526 h 709"/>
              <a:gd name="T2" fmla="*/ 0 w 337"/>
              <a:gd name="T3" fmla="*/ 1 h 709"/>
              <a:gd name="T4" fmla="*/ 337 w 337"/>
              <a:gd name="T5" fmla="*/ 0 h 709"/>
              <a:gd name="T6" fmla="*/ 337 w 337"/>
              <a:gd name="T7" fmla="*/ 709 h 709"/>
              <a:gd name="T8" fmla="*/ 0 w 337"/>
              <a:gd name="T9" fmla="*/ 526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526"/>
                </a:moveTo>
                <a:lnTo>
                  <a:pt x="0" y="1"/>
                </a:lnTo>
                <a:lnTo>
                  <a:pt x="337" y="0"/>
                </a:lnTo>
                <a:lnTo>
                  <a:pt x="337" y="709"/>
                </a:lnTo>
                <a:lnTo>
                  <a:pt x="0" y="526"/>
                </a:lnTo>
                <a:close/>
              </a:path>
            </a:pathLst>
          </a:custGeom>
          <a:solidFill>
            <a:srgbClr val="9814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0C489277-71FA-471A-84B3-C662DE24DEEF}"/>
              </a:ext>
            </a:extLst>
          </p:cNvPr>
          <p:cNvSpPr>
            <a:spLocks/>
          </p:cNvSpPr>
          <p:nvPr/>
        </p:nvSpPr>
        <p:spPr bwMode="auto">
          <a:xfrm>
            <a:off x="2848461" y="4368564"/>
            <a:ext cx="611402" cy="1377560"/>
          </a:xfrm>
          <a:custGeom>
            <a:avLst/>
            <a:gdLst>
              <a:gd name="T0" fmla="*/ 0 w 337"/>
              <a:gd name="T1" fmla="*/ 524 h 893"/>
              <a:gd name="T2" fmla="*/ 0 w 337"/>
              <a:gd name="T3" fmla="*/ 0 h 893"/>
              <a:gd name="T4" fmla="*/ 337 w 337"/>
              <a:gd name="T5" fmla="*/ 183 h 893"/>
              <a:gd name="T6" fmla="*/ 337 w 337"/>
              <a:gd name="T7" fmla="*/ 893 h 893"/>
              <a:gd name="T8" fmla="*/ 0 w 337"/>
              <a:gd name="T9" fmla="*/ 524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893">
                <a:moveTo>
                  <a:pt x="0" y="524"/>
                </a:moveTo>
                <a:lnTo>
                  <a:pt x="0" y="0"/>
                </a:lnTo>
                <a:lnTo>
                  <a:pt x="337" y="183"/>
                </a:lnTo>
                <a:lnTo>
                  <a:pt x="337" y="893"/>
                </a:lnTo>
                <a:lnTo>
                  <a:pt x="0" y="524"/>
                </a:lnTo>
                <a:close/>
              </a:path>
            </a:pathLst>
          </a:custGeom>
          <a:solidFill>
            <a:srgbClr val="005C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414B219-6CCA-480A-BCED-53C6088F4545}"/>
              </a:ext>
            </a:extLst>
          </p:cNvPr>
          <p:cNvSpPr txBox="1"/>
          <p:nvPr/>
        </p:nvSpPr>
        <p:spPr>
          <a:xfrm>
            <a:off x="3649318" y="1436412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FFFFFF"/>
                </a:solidFill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1.</a:t>
            </a:r>
            <a:r>
              <a:rPr lang="th-TH" sz="5400" dirty="0">
                <a:solidFill>
                  <a:srgbClr val="FFFFFF"/>
                </a:solidFill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1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A71C2BF-589F-43B8-8E2E-223211C6D61B}"/>
              </a:ext>
            </a:extLst>
          </p:cNvPr>
          <p:cNvSpPr txBox="1"/>
          <p:nvPr/>
        </p:nvSpPr>
        <p:spPr>
          <a:xfrm>
            <a:off x="3669099" y="2457453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1.2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12E52E7-3B91-406A-8C60-FE0D9312A912}"/>
              </a:ext>
            </a:extLst>
          </p:cNvPr>
          <p:cNvSpPr txBox="1"/>
          <p:nvPr/>
        </p:nvSpPr>
        <p:spPr>
          <a:xfrm>
            <a:off x="3669099" y="3605272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1.3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FC60E5A4-A988-4B27-9F7C-7267CA96FA76}"/>
              </a:ext>
            </a:extLst>
          </p:cNvPr>
          <p:cNvSpPr txBox="1"/>
          <p:nvPr/>
        </p:nvSpPr>
        <p:spPr>
          <a:xfrm>
            <a:off x="3669099" y="4668802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1.4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5055443" y="1574912"/>
            <a:ext cx="386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  <a:endParaRPr kumimoji="0" lang="en-GB" sz="3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23EA0AD3-FEF3-4B86-876E-4FDC94DF93DA}"/>
              </a:ext>
            </a:extLst>
          </p:cNvPr>
          <p:cNvSpPr txBox="1"/>
          <p:nvPr/>
        </p:nvSpPr>
        <p:spPr>
          <a:xfrm>
            <a:off x="5055443" y="2647732"/>
            <a:ext cx="2185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srgbClr val="FFFFFF"/>
                </a:solidFill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วัตถุประสงค์</a:t>
            </a:r>
            <a:endParaRPr kumimoji="0" lang="en-GB" sz="3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47" name="TextBox 58">
            <a:extLst>
              <a:ext uri="{FF2B5EF4-FFF2-40B4-BE49-F238E27FC236}">
                <a16:creationId xmlns:a16="http://schemas.microsoft.com/office/drawing/2014/main" id="{7583061D-A9E6-4D6F-8A86-1325D19CCB75}"/>
              </a:ext>
            </a:extLst>
          </p:cNvPr>
          <p:cNvSpPr txBox="1"/>
          <p:nvPr/>
        </p:nvSpPr>
        <p:spPr>
          <a:xfrm>
            <a:off x="5055443" y="3729772"/>
            <a:ext cx="295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BC540BE6-EF46-4C6C-9947-9BE2D86FB4C5}"/>
              </a:ext>
            </a:extLst>
          </p:cNvPr>
          <p:cNvSpPr txBox="1"/>
          <p:nvPr/>
        </p:nvSpPr>
        <p:spPr>
          <a:xfrm>
            <a:off x="5055443" y="4832132"/>
            <a:ext cx="350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210709C-D13C-4263-855F-B1E86D73825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45952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2  ทฤษฎีและงานวิจัยที่เกี่ยวข้อง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2.4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8B68997-4829-4E5B-A0B4-408C59CC8977}"/>
              </a:ext>
            </a:extLst>
          </p:cNvPr>
          <p:cNvSpPr/>
          <p:nvPr/>
        </p:nvSpPr>
        <p:spPr>
          <a:xfrm>
            <a:off x="899077" y="2015567"/>
            <a:ext cx="113848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Clustering)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เป็น </a:t>
            </a:r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ที่เอาไว้ใช้การจัดกลุ่มก้อนของข้อมูล ที่ไม่เคยมีการจัดกลุ่มก้อนมาก่อน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91C8E2F-8406-472C-8BEA-6097DDA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81" y="2492620"/>
            <a:ext cx="4904838" cy="3022026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53B2226-BE2C-4DA2-BF3C-C22D913E7869}"/>
              </a:ext>
            </a:extLst>
          </p:cNvPr>
          <p:cNvSpPr/>
          <p:nvPr/>
        </p:nvSpPr>
        <p:spPr>
          <a:xfrm>
            <a:off x="2449486" y="5430413"/>
            <a:ext cx="82840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: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http://marketingfunction53.blogspot.com/2016/09/segmentation-targeting-and-positioning.html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35EC079-08BD-4BB1-BD72-984F54EA6D1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92833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1">
            <a:extLst>
              <a:ext uri="{FF2B5EF4-FFF2-40B4-BE49-F238E27FC236}">
                <a16:creationId xmlns:a16="http://schemas.microsoft.com/office/drawing/2014/main" id="{C352110C-7D17-4E59-B470-CEE3B23C134F}"/>
              </a:ext>
            </a:extLst>
          </p:cNvPr>
          <p:cNvSpPr/>
          <p:nvPr/>
        </p:nvSpPr>
        <p:spPr>
          <a:xfrm>
            <a:off x="3459862" y="1760916"/>
            <a:ext cx="5960534" cy="1094104"/>
          </a:xfrm>
          <a:prstGeom prst="homePlate">
            <a:avLst/>
          </a:prstGeom>
          <a:solidFill>
            <a:srgbClr val="42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Pentagon 5">
            <a:extLst>
              <a:ext uri="{FF2B5EF4-FFF2-40B4-BE49-F238E27FC236}">
                <a16:creationId xmlns:a16="http://schemas.microsoft.com/office/drawing/2014/main" id="{E49675E9-27A3-4B6B-B439-A9727D4C12FF}"/>
              </a:ext>
            </a:extLst>
          </p:cNvPr>
          <p:cNvSpPr/>
          <p:nvPr/>
        </p:nvSpPr>
        <p:spPr>
          <a:xfrm>
            <a:off x="3459862" y="2855020"/>
            <a:ext cx="5960534" cy="1094104"/>
          </a:xfrm>
          <a:prstGeom prst="homePlate">
            <a:avLst/>
          </a:prstGeom>
          <a:solidFill>
            <a:srgbClr val="C2C9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Pentagon 6">
            <a:extLst>
              <a:ext uri="{FF2B5EF4-FFF2-40B4-BE49-F238E27FC236}">
                <a16:creationId xmlns:a16="http://schemas.microsoft.com/office/drawing/2014/main" id="{D5BEE003-FB1C-41DA-AD99-6B76B2DD2E24}"/>
              </a:ext>
            </a:extLst>
          </p:cNvPr>
          <p:cNvSpPr/>
          <p:nvPr/>
        </p:nvSpPr>
        <p:spPr>
          <a:xfrm>
            <a:off x="3459862" y="3949124"/>
            <a:ext cx="5960534" cy="1094104"/>
          </a:xfrm>
          <a:prstGeom prst="homePlate">
            <a:avLst/>
          </a:prstGeom>
          <a:solidFill>
            <a:srgbClr val="CB1B4A"/>
          </a:solidFill>
          <a:ln>
            <a:solidFill>
              <a:srgbClr val="CB1B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A879046-D479-4C14-9F87-E3C05F237006}"/>
              </a:ext>
            </a:extLst>
          </p:cNvPr>
          <p:cNvSpPr>
            <a:spLocks/>
          </p:cNvSpPr>
          <p:nvPr/>
        </p:nvSpPr>
        <p:spPr bwMode="auto">
          <a:xfrm>
            <a:off x="2848461" y="2856178"/>
            <a:ext cx="611402" cy="1093718"/>
          </a:xfrm>
          <a:custGeom>
            <a:avLst/>
            <a:gdLst>
              <a:gd name="T0" fmla="*/ 0 w 337"/>
              <a:gd name="T1" fmla="*/ 183 h 709"/>
              <a:gd name="T2" fmla="*/ 0 w 337"/>
              <a:gd name="T3" fmla="*/ 708 h 709"/>
              <a:gd name="T4" fmla="*/ 337 w 337"/>
              <a:gd name="T5" fmla="*/ 709 h 709"/>
              <a:gd name="T6" fmla="*/ 337 w 337"/>
              <a:gd name="T7" fmla="*/ 0 h 709"/>
              <a:gd name="T8" fmla="*/ 0 w 337"/>
              <a:gd name="T9" fmla="*/ 183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183"/>
                </a:moveTo>
                <a:lnTo>
                  <a:pt x="0" y="708"/>
                </a:lnTo>
                <a:lnTo>
                  <a:pt x="337" y="709"/>
                </a:lnTo>
                <a:lnTo>
                  <a:pt x="337" y="0"/>
                </a:lnTo>
                <a:lnTo>
                  <a:pt x="0" y="183"/>
                </a:lnTo>
                <a:close/>
              </a:path>
            </a:pathLst>
          </a:custGeom>
          <a:solidFill>
            <a:srgbClr val="9197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0D62F8C3-5BE2-4163-9B9F-16644E464DF2}"/>
              </a:ext>
            </a:extLst>
          </p:cNvPr>
          <p:cNvSpPr>
            <a:spLocks/>
          </p:cNvSpPr>
          <p:nvPr/>
        </p:nvSpPr>
        <p:spPr bwMode="auto">
          <a:xfrm>
            <a:off x="2848461" y="1760917"/>
            <a:ext cx="611402" cy="1377560"/>
          </a:xfrm>
          <a:custGeom>
            <a:avLst/>
            <a:gdLst>
              <a:gd name="T0" fmla="*/ 0 w 337"/>
              <a:gd name="T1" fmla="*/ 369 h 893"/>
              <a:gd name="T2" fmla="*/ 0 w 337"/>
              <a:gd name="T3" fmla="*/ 893 h 893"/>
              <a:gd name="T4" fmla="*/ 337 w 337"/>
              <a:gd name="T5" fmla="*/ 710 h 893"/>
              <a:gd name="T6" fmla="*/ 337 w 337"/>
              <a:gd name="T7" fmla="*/ 0 h 893"/>
              <a:gd name="T8" fmla="*/ 0 w 337"/>
              <a:gd name="T9" fmla="*/ 369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893">
                <a:moveTo>
                  <a:pt x="0" y="369"/>
                </a:moveTo>
                <a:lnTo>
                  <a:pt x="0" y="893"/>
                </a:lnTo>
                <a:lnTo>
                  <a:pt x="337" y="710"/>
                </a:lnTo>
                <a:lnTo>
                  <a:pt x="337" y="0"/>
                </a:lnTo>
                <a:lnTo>
                  <a:pt x="0" y="369"/>
                </a:lnTo>
                <a:close/>
              </a:path>
            </a:pathLst>
          </a:custGeom>
          <a:solidFill>
            <a:srgbClr val="31838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18FD4A15-E450-4B45-B995-D09753CDC4C3}"/>
              </a:ext>
            </a:extLst>
          </p:cNvPr>
          <p:cNvSpPr>
            <a:spLocks/>
          </p:cNvSpPr>
          <p:nvPr/>
        </p:nvSpPr>
        <p:spPr bwMode="auto">
          <a:xfrm>
            <a:off x="2848461" y="3948354"/>
            <a:ext cx="611402" cy="1093718"/>
          </a:xfrm>
          <a:custGeom>
            <a:avLst/>
            <a:gdLst>
              <a:gd name="T0" fmla="*/ 0 w 337"/>
              <a:gd name="T1" fmla="*/ 526 h 709"/>
              <a:gd name="T2" fmla="*/ 0 w 337"/>
              <a:gd name="T3" fmla="*/ 1 h 709"/>
              <a:gd name="T4" fmla="*/ 337 w 337"/>
              <a:gd name="T5" fmla="*/ 0 h 709"/>
              <a:gd name="T6" fmla="*/ 337 w 337"/>
              <a:gd name="T7" fmla="*/ 709 h 709"/>
              <a:gd name="T8" fmla="*/ 0 w 337"/>
              <a:gd name="T9" fmla="*/ 526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7" h="709">
                <a:moveTo>
                  <a:pt x="0" y="526"/>
                </a:moveTo>
                <a:lnTo>
                  <a:pt x="0" y="1"/>
                </a:lnTo>
                <a:lnTo>
                  <a:pt x="337" y="0"/>
                </a:lnTo>
                <a:lnTo>
                  <a:pt x="337" y="709"/>
                </a:lnTo>
                <a:lnTo>
                  <a:pt x="0" y="526"/>
                </a:lnTo>
                <a:close/>
              </a:path>
            </a:pathLst>
          </a:custGeom>
          <a:solidFill>
            <a:srgbClr val="9814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414B219-6CCA-480A-BCED-53C6088F4545}"/>
              </a:ext>
            </a:extLst>
          </p:cNvPr>
          <p:cNvSpPr txBox="1"/>
          <p:nvPr/>
        </p:nvSpPr>
        <p:spPr>
          <a:xfrm>
            <a:off x="3649317" y="1842863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3.1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6A71C2BF-589F-43B8-8E2E-223211C6D61B}"/>
              </a:ext>
            </a:extLst>
          </p:cNvPr>
          <p:cNvSpPr txBox="1"/>
          <p:nvPr/>
        </p:nvSpPr>
        <p:spPr>
          <a:xfrm>
            <a:off x="3649317" y="2884067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5400" dirty="0">
                <a:solidFill>
                  <a:srgbClr val="FFFFFF"/>
                </a:solidFill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3</a:t>
            </a: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.2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12E52E7-3B91-406A-8C60-FE0D9312A912}"/>
              </a:ext>
            </a:extLst>
          </p:cNvPr>
          <p:cNvSpPr txBox="1"/>
          <p:nvPr/>
        </p:nvSpPr>
        <p:spPr>
          <a:xfrm>
            <a:off x="3649317" y="3990737"/>
            <a:ext cx="117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5400" dirty="0">
                <a:solidFill>
                  <a:srgbClr val="FFFFFF"/>
                </a:solidFill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3</a:t>
            </a:r>
            <a:r>
              <a:rPr kumimoji="0" lang="th-TH" sz="5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ea typeface="Noto Sans" panose="020B0502040504020204" pitchFamily="34"/>
                <a:cs typeface="TH SarabunPSK" panose="020B0500040200020003" pitchFamily="34" charset="-34"/>
              </a:rPr>
              <a:t>.3</a:t>
            </a:r>
            <a:endParaRPr kumimoji="0" lang="en-GB" sz="5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5055443" y="1971452"/>
            <a:ext cx="386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</a:t>
            </a:r>
          </a:p>
        </p:txBody>
      </p:sp>
      <p:sp>
        <p:nvSpPr>
          <p:cNvPr id="46" name="TextBox 57">
            <a:extLst>
              <a:ext uri="{FF2B5EF4-FFF2-40B4-BE49-F238E27FC236}">
                <a16:creationId xmlns:a16="http://schemas.microsoft.com/office/drawing/2014/main" id="{23EA0AD3-FEF3-4B86-876E-4FDC94DF93DA}"/>
              </a:ext>
            </a:extLst>
          </p:cNvPr>
          <p:cNvSpPr txBox="1"/>
          <p:nvPr/>
        </p:nvSpPr>
        <p:spPr>
          <a:xfrm>
            <a:off x="5055443" y="3038941"/>
            <a:ext cx="31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</p:txBody>
      </p:sp>
      <p:sp>
        <p:nvSpPr>
          <p:cNvPr id="47" name="TextBox 58">
            <a:extLst>
              <a:ext uri="{FF2B5EF4-FFF2-40B4-BE49-F238E27FC236}">
                <a16:creationId xmlns:a16="http://schemas.microsoft.com/office/drawing/2014/main" id="{7583061D-A9E6-4D6F-8A86-1325D19CCB75}"/>
              </a:ext>
            </a:extLst>
          </p:cNvPr>
          <p:cNvSpPr txBox="1"/>
          <p:nvPr/>
        </p:nvSpPr>
        <p:spPr>
          <a:xfrm>
            <a:off x="5055443" y="4120981"/>
            <a:ext cx="295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การออกแบบหน้าจอ</a:t>
            </a: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AF0238A9-F4D3-4BC6-BC60-D982C811361F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6776125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3.1 เครื่องมือที่ใช้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4846E2-1AC5-4570-A223-C7E51559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677219"/>
            <a:ext cx="991087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0F6FC89-E95D-490A-B4D3-8E803357DCEC}"/>
              </a:ext>
            </a:extLst>
          </p:cNvPr>
          <p:cNvSpPr txBox="1"/>
          <p:nvPr/>
        </p:nvSpPr>
        <p:spPr>
          <a:xfrm>
            <a:off x="899077" y="2406459"/>
            <a:ext cx="56502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h-TH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ส่วนของ </a:t>
            </a:r>
            <a:r>
              <a:rPr lang="en-US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Hardware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CPU : Intel i5-8300H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RAM : 8 GB DDR4 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VGA : Nvidia GeForces GTX 1050Ti 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HDD : 1 TB </a:t>
            </a:r>
          </a:p>
          <a:p>
            <a:pPr fontAlgn="base"/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Monitor : 15.6 inch 1920x</a:t>
            </a:r>
            <a:r>
              <a:rPr lang="th-TH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1080 </a:t>
            </a:r>
            <a:r>
              <a:rPr lang="en-US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Full HD</a:t>
            </a:r>
            <a:endParaRPr lang="en-US" i="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/>
          </a:p>
        </p:txBody>
      </p:sp>
      <p:pic>
        <p:nvPicPr>
          <p:cNvPr id="13" name="Picture 2" descr="Image result for acer nitro 5&quot;">
            <a:extLst>
              <a:ext uri="{FF2B5EF4-FFF2-40B4-BE49-F238E27FC236}">
                <a16:creationId xmlns:a16="http://schemas.microsoft.com/office/drawing/2014/main" id="{23BE9C42-0F4A-4189-84FB-980D54530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7" b="94667" l="1250" r="98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78" y="2103394"/>
            <a:ext cx="3980577" cy="2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0606D12B-6621-4072-B4F9-CB6F9627C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42" y="1818121"/>
            <a:ext cx="2703680" cy="153707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78000"/>
              </a:srgbClr>
            </a:outerShdw>
          </a:effectLst>
        </p:spPr>
      </p:pic>
      <p:sp>
        <p:nvSpPr>
          <p:cNvPr id="16" name="แผนผังลําดับงาน: กระบวนการสำรอง 15">
            <a:extLst>
              <a:ext uri="{FF2B5EF4-FFF2-40B4-BE49-F238E27FC236}">
                <a16:creationId xmlns:a16="http://schemas.microsoft.com/office/drawing/2014/main" id="{954550B1-E808-4C21-A978-E79A1526B2D0}"/>
              </a:ext>
            </a:extLst>
          </p:cNvPr>
          <p:cNvSpPr/>
          <p:nvPr/>
        </p:nvSpPr>
        <p:spPr>
          <a:xfrm>
            <a:off x="10040386" y="4173869"/>
            <a:ext cx="1152021" cy="726325"/>
          </a:xfrm>
          <a:prstGeom prst="flowChartAlternateProcess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397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1D19A05-4D91-461D-B1DF-9B408E68AE69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6696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3.1 เครื่องมือที่ใช้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4846E2-1AC5-4570-A223-C7E51559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7" y="1756424"/>
            <a:ext cx="9910878" cy="1035373"/>
          </a:xfrm>
        </p:spPr>
        <p:txBody>
          <a:bodyPr/>
          <a:lstStyle/>
          <a:p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 ส่วน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แบ่งเป็น 2 ส่วน  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788FFA04-8BD5-4602-BEFD-8DAC2A7075EE}"/>
              </a:ext>
            </a:extLst>
          </p:cNvPr>
          <p:cNvSpPr txBox="1"/>
          <p:nvPr/>
        </p:nvSpPr>
        <p:spPr>
          <a:xfrm>
            <a:off x="813497" y="2506011"/>
            <a:ext cx="6122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1 สร้าง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 Minner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Excel</a:t>
            </a:r>
          </a:p>
          <a:p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71C5258-3E84-4846-89AC-4387B649EA32}"/>
              </a:ext>
            </a:extLst>
          </p:cNvPr>
          <p:cNvSpPr/>
          <p:nvPr/>
        </p:nvSpPr>
        <p:spPr>
          <a:xfrm>
            <a:off x="3580866" y="2496490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การสร้าง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GUI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visual studio code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Adobe Photoshop CS6 64 bits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Appserv 2.5.10 </a:t>
            </a:r>
          </a:p>
          <a:p>
            <a:pPr fontAlgn="base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ระบบปฏิบัติการ 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Windows 10</a:t>
            </a:r>
          </a:p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Framework bootstrap</a:t>
            </a:r>
          </a:p>
          <a:p>
            <a:pPr fontAlgn="base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PHP, CSS, HTML, JavaScript</a:t>
            </a:r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A0AFD97-F170-4FFF-82EC-8770EF120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12" y="1252967"/>
            <a:ext cx="2691478" cy="960772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238FC701-1B96-4495-8B20-B5E3A0323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609" y="1417857"/>
            <a:ext cx="861024" cy="861024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88F9CCCF-55EF-4E79-A7B1-F0F265BF73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50567" y="4292513"/>
            <a:ext cx="2713387" cy="142452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1" name="ตัวแทนรูปภาพ 23">
            <a:extLst>
              <a:ext uri="{FF2B5EF4-FFF2-40B4-BE49-F238E27FC236}">
                <a16:creationId xmlns:a16="http://schemas.microsoft.com/office/drawing/2014/main" id="{9BB16329-8799-4A99-88F1-E9153B3E02C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3" b="25013"/>
          <a:stretch>
            <a:fillRect/>
          </a:stretch>
        </p:blipFill>
        <p:spPr>
          <a:xfrm>
            <a:off x="8425520" y="2400117"/>
            <a:ext cx="2354444" cy="115672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45C940AE-E6B1-491B-B613-B39B9F85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14" y="3648083"/>
            <a:ext cx="1158686" cy="115868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7D38225-8AF0-4470-BD21-AAF1C5E19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20" y="4806769"/>
            <a:ext cx="1403084" cy="1403084"/>
          </a:xfrm>
          <a:prstGeom prst="rect">
            <a:avLst/>
          </a:prstGeom>
        </p:spPr>
      </p:pic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98B1585F-AFB6-4617-A4BA-D6017CC95E40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03751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C574F642-A097-4E7A-A2ED-F61C8229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077" y="1631528"/>
            <a:ext cx="11758863" cy="1035373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: Cross-Industry Standard Process for Data Mining</a:t>
            </a: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5786115-A44C-4425-9CAD-F985C7EB9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60" y="2403070"/>
            <a:ext cx="3573166" cy="3580158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AB0F967-5303-428E-9747-986BCECFBBF3}"/>
              </a:ext>
            </a:extLst>
          </p:cNvPr>
          <p:cNvSpPr/>
          <p:nvPr/>
        </p:nvSpPr>
        <p:spPr>
          <a:xfrm>
            <a:off x="2698147" y="5886404"/>
            <a:ext cx="73860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http://dataminingtrend.com/2014/data-mining-techniques/crisp-dm-example/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D702976-0CC6-41CE-ABAB-F780EEA736B9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9112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2015567"/>
            <a:ext cx="10024562" cy="3207834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Business Understanding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เป็นขั้นตอนแรกสุดในกระบวนการ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เป็นการทำความเข้าใจระบุปัญหาหรือโอกาสเชิงธุรกิจ ระบุ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 ได้จากการวิเคราะห์ข้อมูลด้วย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mining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และวางแผนงาน ซึ่งในงานวิจัยนี้ ปัญหาเกิดจากที่ในปัจจุบันมีข่าวสารมากมายที่บุคคลฆ่าตัวตาย เนื่องจากป่วยเป็นภาวะซึมเศร้าและบุคคลส่วนใหญ่โดยทั่วไปแล้วถือว่ายังมีความกังวล  มีความรู้สึกไม่กล้าที่จะไปพบแพทย์หรือพูดคุยกับคนรอบข้างเพราะกลัวถูกมองว่าเป็นบุคคลไม่ปกติมีภาวะทางจิต</a:t>
            </a:r>
          </a:p>
          <a:p>
            <a:pPr algn="thaiDist"/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237C307-12D2-43EE-966D-A1BF64660276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13906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107444C-ED26-4F31-8519-50A3C82D7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4" y="3390551"/>
            <a:ext cx="4051254" cy="29709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E98E7F6-1CC5-4F6C-82F8-0D61FADB4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58" y="2309910"/>
            <a:ext cx="1770432" cy="2097667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C6690FE-D8A4-432A-B455-F29BD9E57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83" y="3702272"/>
            <a:ext cx="2438400" cy="2438400"/>
          </a:xfrm>
          <a:prstGeom prst="rect">
            <a:avLst/>
          </a:prstGeom>
        </p:spPr>
      </p:pic>
      <p:sp>
        <p:nvSpPr>
          <p:cNvPr id="12" name="ลูกศร: โค้งขึ้น 11">
            <a:extLst>
              <a:ext uri="{FF2B5EF4-FFF2-40B4-BE49-F238E27FC236}">
                <a16:creationId xmlns:a16="http://schemas.microsoft.com/office/drawing/2014/main" id="{057FD501-986C-41A0-97E2-F8841620BC18}"/>
              </a:ext>
            </a:extLst>
          </p:cNvPr>
          <p:cNvSpPr/>
          <p:nvPr/>
        </p:nvSpPr>
        <p:spPr>
          <a:xfrm rot="20532824">
            <a:off x="3257188" y="4746265"/>
            <a:ext cx="2348142" cy="834921"/>
          </a:xfrm>
          <a:prstGeom prst="curvedUp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4" name="ลูกศร: โค้งลง 13">
            <a:extLst>
              <a:ext uri="{FF2B5EF4-FFF2-40B4-BE49-F238E27FC236}">
                <a16:creationId xmlns:a16="http://schemas.microsoft.com/office/drawing/2014/main" id="{5A001B0B-52CD-4A18-893F-6B5A5FC5D428}"/>
              </a:ext>
            </a:extLst>
          </p:cNvPr>
          <p:cNvSpPr/>
          <p:nvPr/>
        </p:nvSpPr>
        <p:spPr>
          <a:xfrm rot="1728828">
            <a:off x="6416732" y="2375979"/>
            <a:ext cx="2566841" cy="880143"/>
          </a:xfrm>
          <a:prstGeom prst="curved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38EEF635-E107-4F5C-995D-63DFA504A587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6BB512-23A6-4A10-86E5-29151BA742E9}"/>
              </a:ext>
            </a:extLst>
          </p:cNvPr>
          <p:cNvSpPr/>
          <p:nvPr/>
        </p:nvSpPr>
        <p:spPr>
          <a:xfrm>
            <a:off x="837020" y="1921237"/>
            <a:ext cx="4188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ea typeface="Calibri" panose="020F0502020204030204" pitchFamily="34" charset="0"/>
                <a:cs typeface="TH SarabunPSK" panose="020B0500040200020003" pitchFamily="34" charset="-34"/>
              </a:rPr>
              <a:t>2. วิเคราะห์ข้อมูล (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</a:rPr>
              <a:t>Data Understanding)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880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30C1F7BA-1A89-4F4F-830D-B42E13C1799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/>
          <a:stretch/>
        </p:blipFill>
        <p:spPr>
          <a:xfrm>
            <a:off x="3225034" y="1070789"/>
            <a:ext cx="7500572" cy="5247087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6231" y="710100"/>
            <a:ext cx="6556573" cy="1035373"/>
          </a:xfrm>
        </p:spPr>
        <p:txBody>
          <a:bodyPr/>
          <a:lstStyle/>
          <a:p>
            <a:pPr algn="ctr"/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Uses Case Diagram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DAC1CD2-14A3-4D84-98D7-9AB6EF72A012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90602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3" y="735173"/>
            <a:ext cx="6556573" cy="1035373"/>
          </a:xfrm>
        </p:spPr>
        <p:txBody>
          <a:bodyPr/>
          <a:lstStyle/>
          <a:p>
            <a:pPr algn="ctr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A459773-2504-42B2-A196-2D39ACB5D7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69" y="1932240"/>
            <a:ext cx="8551688" cy="337089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CE7743-1028-41A3-8BC1-51608E233632}"/>
              </a:ext>
            </a:extLst>
          </p:cNvPr>
          <p:cNvSpPr txBox="1"/>
          <p:nvPr/>
        </p:nvSpPr>
        <p:spPr>
          <a:xfrm>
            <a:off x="4203328" y="5435873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แผนภาพลำดับงานของการเลือกเมนู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819C354-7DEB-4039-AFD8-54D612AC5BE4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12168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3" y="735173"/>
            <a:ext cx="6556573" cy="1035373"/>
          </a:xfrm>
        </p:spPr>
        <p:txBody>
          <a:bodyPr/>
          <a:lstStyle/>
          <a:p>
            <a:pPr algn="ctr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CE7743-1028-41A3-8BC1-51608E233632}"/>
              </a:ext>
            </a:extLst>
          </p:cNvPr>
          <p:cNvSpPr txBox="1"/>
          <p:nvPr/>
        </p:nvSpPr>
        <p:spPr>
          <a:xfrm>
            <a:off x="3826269" y="5637061"/>
            <a:ext cx="5761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แผนภาพลำดับงานของการพยากรณ์ความเสี่ยงภาวะซึมเศร้า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2731F6A-59CD-463B-A3BF-B8DF881F76B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204" y="1756424"/>
            <a:ext cx="9673591" cy="375948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88E4ED04-F46A-4662-BE06-B4FBCD3E1514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481924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ความเป็นมาและความสำคัญ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008B7C5-AFD1-46A0-98B7-7D93B950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77" y="2405836"/>
            <a:ext cx="4846045" cy="2566169"/>
          </a:xfrm>
          <a:prstGeom prst="rect">
            <a:avLst/>
          </a:prstGeom>
        </p:spPr>
      </p:pic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18B4867C-5D29-4A7A-BE36-C09FA8DDF4C2}"/>
              </a:ext>
            </a:extLst>
          </p:cNvPr>
          <p:cNvSpPr txBox="1"/>
          <p:nvPr/>
        </p:nvSpPr>
        <p:spPr>
          <a:xfrm>
            <a:off x="1101779" y="499522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https://www.thairath.co.th/news/crime/1498525</a:t>
            </a: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7AE71847-ACDF-45A3-A326-199456491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867" y="2405836"/>
            <a:ext cx="4725088" cy="2566169"/>
          </a:xfrm>
          <a:prstGeom prst="rect">
            <a:avLst/>
          </a:prstGeom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160ACD40-C2CA-471C-AA22-EFCE02E850FA}"/>
              </a:ext>
            </a:extLst>
          </p:cNvPr>
          <p:cNvSpPr/>
          <p:nvPr/>
        </p:nvSpPr>
        <p:spPr>
          <a:xfrm>
            <a:off x="6417155" y="4995222"/>
            <a:ext cx="4586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:https://news.mthai.com/general-news/660248.html</a:t>
            </a:r>
          </a:p>
        </p:txBody>
      </p:sp>
      <p:sp>
        <p:nvSpPr>
          <p:cNvPr id="27" name="Arrow: Pentagon 1">
            <a:extLst>
              <a:ext uri="{FF2B5EF4-FFF2-40B4-BE49-F238E27FC236}">
                <a16:creationId xmlns:a16="http://schemas.microsoft.com/office/drawing/2014/main" id="{8FA71602-C58C-4311-A38F-E085D9DE360A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A81F8E47-F9A7-4C27-AC02-0D66F198F16B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1.1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AB98622-0524-4F55-8183-AFA757AB467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159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3" y="735173"/>
            <a:ext cx="6556573" cy="1035373"/>
          </a:xfrm>
        </p:spPr>
        <p:txBody>
          <a:bodyPr/>
          <a:lstStyle/>
          <a:p>
            <a:pPr algn="ctr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CE7743-1028-41A3-8BC1-51608E233632}"/>
              </a:ext>
            </a:extLst>
          </p:cNvPr>
          <p:cNvSpPr txBox="1"/>
          <p:nvPr/>
        </p:nvSpPr>
        <p:spPr>
          <a:xfrm>
            <a:off x="3465593" y="5398743"/>
            <a:ext cx="6482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แผนภาพลำดับงานของการคำนวณพยากรณ์ความเสี่ยงภาวะซึมเศร้า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68C8209-AAD3-4FD7-84CE-B460D685FA4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2" y="1957313"/>
            <a:ext cx="10387965" cy="325466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4F716BC-7711-4788-8CD8-1CAF3770E412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178848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3" y="735173"/>
            <a:ext cx="6556573" cy="1035373"/>
          </a:xfrm>
        </p:spPr>
        <p:txBody>
          <a:bodyPr/>
          <a:lstStyle/>
          <a:p>
            <a:pPr algn="ctr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CE7743-1028-41A3-8BC1-51608E233632}"/>
              </a:ext>
            </a:extLst>
          </p:cNvPr>
          <p:cNvSpPr txBox="1"/>
          <p:nvPr/>
        </p:nvSpPr>
        <p:spPr>
          <a:xfrm>
            <a:off x="3465593" y="5398743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แผนภาพลำดับงานของการให้ความรู้เกี่ยวกับภาวะซึมเศร้า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710D3A23-0BA9-45A3-9C8E-BCA25F703EB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40" y="2020859"/>
            <a:ext cx="9380855" cy="3234152"/>
          </a:xfrm>
          <a:prstGeom prst="rect">
            <a:avLst/>
          </a:prstGeom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16811BC-0BD1-4CF9-B9DA-281D45F3C74E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19209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22993214-9836-4BDD-AC03-236FB0AC0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53" y="735173"/>
            <a:ext cx="6556573" cy="1035373"/>
          </a:xfrm>
        </p:spPr>
        <p:txBody>
          <a:bodyPr/>
          <a:lstStyle/>
          <a:p>
            <a:pPr algn="ctr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4CE7743-1028-41A3-8BC1-51608E233632}"/>
              </a:ext>
            </a:extLst>
          </p:cNvPr>
          <p:cNvSpPr txBox="1"/>
          <p:nvPr/>
        </p:nvSpPr>
        <p:spPr>
          <a:xfrm>
            <a:off x="3649027" y="5764806"/>
            <a:ext cx="4881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แผนภาพลำดับงานของข้อมูลเกี่ยวกับภาวะซึมเศร้า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312E8BB0-22F2-4FF4-8226-27C478A59AE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4" y="1481835"/>
            <a:ext cx="8796973" cy="43122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96418239-C063-4016-B766-AE486DCBB300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105443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2015567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จัดเตรียมข้อมูล </a:t>
            </a:r>
            <a:endParaRPr lang="en-US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Preparation)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37EC648-9D18-4E01-B1F6-DFF68D039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76" b="9084"/>
          <a:stretch/>
        </p:blipFill>
        <p:spPr>
          <a:xfrm>
            <a:off x="3295140" y="1921237"/>
            <a:ext cx="7431854" cy="4304782"/>
          </a:xfrm>
          <a:prstGeom prst="rect">
            <a:avLst/>
          </a:prstGeom>
        </p:spPr>
      </p:pic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50E9099-D95B-4A36-9877-62EDEB14F94D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028211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5561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5561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A7022C6-3EB2-4245-9BC8-B78E05399E9B}"/>
              </a:ext>
            </a:extLst>
          </p:cNvPr>
          <p:cNvSpPr/>
          <p:nvPr/>
        </p:nvSpPr>
        <p:spPr>
          <a:xfrm>
            <a:off x="899077" y="949641"/>
            <a:ext cx="1443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Modeling</a:t>
            </a:r>
            <a:endParaRPr lang="en-US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701551DA-E40D-45A7-AEDC-97EE6991D724}"/>
              </a:ext>
            </a:extLst>
          </p:cNvPr>
          <p:cNvSpPr/>
          <p:nvPr/>
        </p:nvSpPr>
        <p:spPr>
          <a:xfrm>
            <a:off x="832388" y="1827379"/>
            <a:ext cx="2333625" cy="723900"/>
          </a:xfrm>
          <a:prstGeom prst="rect">
            <a:avLst/>
          </a:prstGeom>
          <a:solidFill>
            <a:srgbClr val="42AFB6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ศึกษาและเตรียมข้อมูล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ลูกศรเชื่อมต่อแบบตรง 4">
            <a:extLst>
              <a:ext uri="{FF2B5EF4-FFF2-40B4-BE49-F238E27FC236}">
                <a16:creationId xmlns:a16="http://schemas.microsoft.com/office/drawing/2014/main" id="{AA4403DA-B6B6-4FFC-9B8A-A2304EE29156}"/>
              </a:ext>
            </a:extLst>
          </p:cNvPr>
          <p:cNvCxnSpPr/>
          <p:nvPr/>
        </p:nvCxnSpPr>
        <p:spPr>
          <a:xfrm>
            <a:off x="3286125" y="2179804"/>
            <a:ext cx="6191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80F4F29C-F7E7-4979-AB49-52D56B3E5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7" y="1872709"/>
            <a:ext cx="584775" cy="584775"/>
          </a:xfrm>
          <a:prstGeom prst="rect">
            <a:avLst/>
          </a:prstGeom>
        </p:spPr>
      </p:pic>
      <p:sp>
        <p:nvSpPr>
          <p:cNvPr id="15" name="Oval 4">
            <a:extLst>
              <a:ext uri="{FF2B5EF4-FFF2-40B4-BE49-F238E27FC236}">
                <a16:creationId xmlns:a16="http://schemas.microsoft.com/office/drawing/2014/main" id="{0FB937DB-92F2-4EEC-AFE2-900F9B97A329}"/>
              </a:ext>
            </a:extLst>
          </p:cNvPr>
          <p:cNvSpPr/>
          <p:nvPr/>
        </p:nvSpPr>
        <p:spPr>
          <a:xfrm>
            <a:off x="420059" y="1569312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6190B6B-F38F-41CC-BF6E-31614015BBD0}"/>
              </a:ext>
            </a:extLst>
          </p:cNvPr>
          <p:cNvSpPr/>
          <p:nvPr/>
        </p:nvSpPr>
        <p:spPr>
          <a:xfrm>
            <a:off x="832387" y="3100974"/>
            <a:ext cx="2333625" cy="723900"/>
          </a:xfrm>
          <a:prstGeom prst="rect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ตัดคำ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BE5E0AA6-F732-4406-BBDF-9CCA77E50CB3}"/>
              </a:ext>
            </a:extLst>
          </p:cNvPr>
          <p:cNvSpPr/>
          <p:nvPr/>
        </p:nvSpPr>
        <p:spPr>
          <a:xfrm>
            <a:off x="420059" y="2749116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cxnSp>
        <p:nvCxnSpPr>
          <p:cNvPr id="18" name="ลูกศรเชื่อมต่อแบบตรง 17">
            <a:extLst>
              <a:ext uri="{FF2B5EF4-FFF2-40B4-BE49-F238E27FC236}">
                <a16:creationId xmlns:a16="http://schemas.microsoft.com/office/drawing/2014/main" id="{36D84CA1-7553-4648-9FE6-476D218FDAFA}"/>
              </a:ext>
            </a:extLst>
          </p:cNvPr>
          <p:cNvCxnSpPr/>
          <p:nvPr/>
        </p:nvCxnSpPr>
        <p:spPr>
          <a:xfrm>
            <a:off x="3286124" y="3265654"/>
            <a:ext cx="6191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A8F5D31-4F0E-438C-A62E-09924108B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49" y="2741208"/>
            <a:ext cx="2086983" cy="678270"/>
          </a:xfrm>
          <a:prstGeom prst="rect">
            <a:avLst/>
          </a:prstGeom>
        </p:spPr>
      </p:pic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ADF7BEBD-2908-48C2-A7DC-3DC5BE4F1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16" y="3703202"/>
            <a:ext cx="584775" cy="584775"/>
          </a:xfrm>
          <a:prstGeom prst="rect">
            <a:avLst/>
          </a:prstGeom>
        </p:spPr>
      </p:pic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F9B4342E-23B9-48AB-AB0B-5264C034BCF7}"/>
              </a:ext>
            </a:extLst>
          </p:cNvPr>
          <p:cNvCxnSpPr>
            <a:stCxn id="7" idx="2"/>
          </p:cNvCxnSpPr>
          <p:nvPr/>
        </p:nvCxnSpPr>
        <p:spPr>
          <a:xfrm flipH="1">
            <a:off x="4948740" y="3419478"/>
            <a:ext cx="1" cy="5761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1EE53013-B780-461E-805F-63A9A440DEF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4517591" y="3995590"/>
            <a:ext cx="4311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แผนผังลำดับงาน: ดิสก์แม่เหล็ก 30">
            <a:extLst>
              <a:ext uri="{FF2B5EF4-FFF2-40B4-BE49-F238E27FC236}">
                <a16:creationId xmlns:a16="http://schemas.microsoft.com/office/drawing/2014/main" id="{A3347B47-B8F4-48D2-B79F-D72019D2E7A8}"/>
              </a:ext>
            </a:extLst>
          </p:cNvPr>
          <p:cNvSpPr/>
          <p:nvPr/>
        </p:nvSpPr>
        <p:spPr>
          <a:xfrm>
            <a:off x="1277689" y="4283801"/>
            <a:ext cx="1140958" cy="156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AC16323F-53AA-4E43-8982-763FB88E4A78}"/>
              </a:ext>
            </a:extLst>
          </p:cNvPr>
          <p:cNvSpPr/>
          <p:nvPr/>
        </p:nvSpPr>
        <p:spPr>
          <a:xfrm>
            <a:off x="668427" y="4079676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DD719F57-D886-40D7-B2E7-9E2C49AD3A82}"/>
              </a:ext>
            </a:extLst>
          </p:cNvPr>
          <p:cNvCxnSpPr>
            <a:cxnSpLocks/>
          </p:cNvCxnSpPr>
          <p:nvPr/>
        </p:nvCxnSpPr>
        <p:spPr>
          <a:xfrm>
            <a:off x="2581109" y="5504029"/>
            <a:ext cx="31719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B42140AC-FAFB-468F-8153-8380234B60D5}"/>
              </a:ext>
            </a:extLst>
          </p:cNvPr>
          <p:cNvSpPr/>
          <p:nvPr/>
        </p:nvSpPr>
        <p:spPr>
          <a:xfrm>
            <a:off x="3665597" y="4927916"/>
            <a:ext cx="1505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 </a:t>
            </a:r>
            <a:endParaRPr lang="en-US" dirty="0"/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2F26AF9D-400F-4AD0-8C22-0828DC2BCB1C}"/>
              </a:ext>
            </a:extLst>
          </p:cNvPr>
          <p:cNvSpPr/>
          <p:nvPr/>
        </p:nvSpPr>
        <p:spPr>
          <a:xfrm>
            <a:off x="3166012" y="451773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7" name="แผนผังลำดับงาน: ดิสก์แม่เหล็ก 36">
            <a:extLst>
              <a:ext uri="{FF2B5EF4-FFF2-40B4-BE49-F238E27FC236}">
                <a16:creationId xmlns:a16="http://schemas.microsoft.com/office/drawing/2014/main" id="{960C2579-3EF4-4485-85C7-127916BBA4A0}"/>
              </a:ext>
            </a:extLst>
          </p:cNvPr>
          <p:cNvSpPr/>
          <p:nvPr/>
        </p:nvSpPr>
        <p:spPr>
          <a:xfrm>
            <a:off x="6031761" y="4196240"/>
            <a:ext cx="1729374" cy="1152169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แผนผังลำดับงาน: ดิสก์แม่เหล็ก 37">
            <a:extLst>
              <a:ext uri="{FF2B5EF4-FFF2-40B4-BE49-F238E27FC236}">
                <a16:creationId xmlns:a16="http://schemas.microsoft.com/office/drawing/2014/main" id="{284032F1-83A7-4E7B-8DB9-AA27F0232AC4}"/>
              </a:ext>
            </a:extLst>
          </p:cNvPr>
          <p:cNvSpPr/>
          <p:nvPr/>
        </p:nvSpPr>
        <p:spPr>
          <a:xfrm>
            <a:off x="6031760" y="4906521"/>
            <a:ext cx="1729375" cy="857204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73BDA451-A51E-4279-A2DF-1C186DC949EE}"/>
              </a:ext>
            </a:extLst>
          </p:cNvPr>
          <p:cNvSpPr/>
          <p:nvPr/>
        </p:nvSpPr>
        <p:spPr>
          <a:xfrm>
            <a:off x="5048597" y="4172329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แผนผังลำดับงาน: ดิสก์แม่เหล็ก 41">
            <a:extLst>
              <a:ext uri="{FF2B5EF4-FFF2-40B4-BE49-F238E27FC236}">
                <a16:creationId xmlns:a16="http://schemas.microsoft.com/office/drawing/2014/main" id="{627616DA-DD59-45CA-9724-33DEF8596FFA}"/>
              </a:ext>
            </a:extLst>
          </p:cNvPr>
          <p:cNvSpPr/>
          <p:nvPr/>
        </p:nvSpPr>
        <p:spPr>
          <a:xfrm>
            <a:off x="6376608" y="1161621"/>
            <a:ext cx="1049847" cy="1437063"/>
          </a:xfrm>
          <a:prstGeom prst="flowChartMagneticDisk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Database1</a:t>
            </a:r>
          </a:p>
        </p:txBody>
      </p:sp>
      <p:sp>
        <p:nvSpPr>
          <p:cNvPr id="43" name="สี่เหลี่ยมผืนผ้า 42">
            <a:extLst>
              <a:ext uri="{FF2B5EF4-FFF2-40B4-BE49-F238E27FC236}">
                <a16:creationId xmlns:a16="http://schemas.microsoft.com/office/drawing/2014/main" id="{CD54232E-9FF6-4B0C-A624-C2B4CC6C6DD8}"/>
              </a:ext>
            </a:extLst>
          </p:cNvPr>
          <p:cNvSpPr/>
          <p:nvPr/>
        </p:nvSpPr>
        <p:spPr>
          <a:xfrm>
            <a:off x="6156629" y="3241167"/>
            <a:ext cx="1898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Set Model </a:t>
            </a:r>
            <a:endParaRPr lang="en-US" dirty="0"/>
          </a:p>
        </p:txBody>
      </p:sp>
      <p:cxnSp>
        <p:nvCxnSpPr>
          <p:cNvPr id="28" name="ตัวเชื่อมต่อตรง 27">
            <a:extLst>
              <a:ext uri="{FF2B5EF4-FFF2-40B4-BE49-F238E27FC236}">
                <a16:creationId xmlns:a16="http://schemas.microsoft.com/office/drawing/2014/main" id="{FB4F8802-7C41-4DDB-8CE2-E598CD06639E}"/>
              </a:ext>
            </a:extLst>
          </p:cNvPr>
          <p:cNvCxnSpPr>
            <a:cxnSpLocks/>
          </p:cNvCxnSpPr>
          <p:nvPr/>
        </p:nvCxnSpPr>
        <p:spPr>
          <a:xfrm flipH="1">
            <a:off x="6901531" y="2655834"/>
            <a:ext cx="1" cy="6669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29">
            <a:extLst>
              <a:ext uri="{FF2B5EF4-FFF2-40B4-BE49-F238E27FC236}">
                <a16:creationId xmlns:a16="http://schemas.microsoft.com/office/drawing/2014/main" id="{6DA7EC83-091E-4629-89DD-ED83910F8891}"/>
              </a:ext>
            </a:extLst>
          </p:cNvPr>
          <p:cNvCxnSpPr/>
          <p:nvPr/>
        </p:nvCxnSpPr>
        <p:spPr>
          <a:xfrm>
            <a:off x="6901531" y="3700291"/>
            <a:ext cx="0" cy="481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Oval 4">
            <a:extLst>
              <a:ext uri="{FF2B5EF4-FFF2-40B4-BE49-F238E27FC236}">
                <a16:creationId xmlns:a16="http://schemas.microsoft.com/office/drawing/2014/main" id="{7AC00AFE-52BD-4E80-A865-F0CE26ECC85C}"/>
              </a:ext>
            </a:extLst>
          </p:cNvPr>
          <p:cNvSpPr/>
          <p:nvPr/>
        </p:nvSpPr>
        <p:spPr>
          <a:xfrm>
            <a:off x="7195751" y="269867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3D7FCBB2-CBD2-4E35-9753-1A4CFF097E6E}"/>
              </a:ext>
            </a:extLst>
          </p:cNvPr>
          <p:cNvCxnSpPr>
            <a:cxnSpLocks/>
          </p:cNvCxnSpPr>
          <p:nvPr/>
        </p:nvCxnSpPr>
        <p:spPr>
          <a:xfrm>
            <a:off x="8055354" y="5451136"/>
            <a:ext cx="18220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0630065-EC72-4D41-A490-79DA779E9CDB}"/>
              </a:ext>
            </a:extLst>
          </p:cNvPr>
          <p:cNvSpPr/>
          <p:nvPr/>
        </p:nvSpPr>
        <p:spPr>
          <a:xfrm>
            <a:off x="7979286" y="4858726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&gt; 70 %</a:t>
            </a:r>
            <a:endParaRPr lang="en-US" dirty="0"/>
          </a:p>
        </p:txBody>
      </p:sp>
      <p:sp>
        <p:nvSpPr>
          <p:cNvPr id="54" name="แผนผังลำดับงาน: ดิสก์แม่เหล็ก 53">
            <a:extLst>
              <a:ext uri="{FF2B5EF4-FFF2-40B4-BE49-F238E27FC236}">
                <a16:creationId xmlns:a16="http://schemas.microsoft.com/office/drawing/2014/main" id="{E079F74E-AF4E-4C22-8281-0C5298F86DCD}"/>
              </a:ext>
            </a:extLst>
          </p:cNvPr>
          <p:cNvSpPr/>
          <p:nvPr/>
        </p:nvSpPr>
        <p:spPr>
          <a:xfrm>
            <a:off x="10061498" y="4250699"/>
            <a:ext cx="1566585" cy="94954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แผนผังลำดับงาน: ดิสก์แม่เหล็ก 54">
            <a:extLst>
              <a:ext uri="{FF2B5EF4-FFF2-40B4-BE49-F238E27FC236}">
                <a16:creationId xmlns:a16="http://schemas.microsoft.com/office/drawing/2014/main" id="{D405FBE9-79A0-4CD2-8F07-D9A54B591F5B}"/>
              </a:ext>
            </a:extLst>
          </p:cNvPr>
          <p:cNvSpPr/>
          <p:nvPr/>
        </p:nvSpPr>
        <p:spPr>
          <a:xfrm>
            <a:off x="10061497" y="4960742"/>
            <a:ext cx="1566586" cy="775333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id="{213FCC8B-CB45-48FE-B57C-C475DC9CFD21}"/>
              </a:ext>
            </a:extLst>
          </p:cNvPr>
          <p:cNvSpPr txBox="1"/>
          <p:nvPr/>
        </p:nvSpPr>
        <p:spPr>
          <a:xfrm>
            <a:off x="10149253" y="4473722"/>
            <a:ext cx="1566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Best Model</a:t>
            </a:r>
            <a:endParaRPr lang="th-TH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sp>
        <p:nvSpPr>
          <p:cNvPr id="49" name="สี่เหลี่ยมผืนผ้า: มุมมนด้านทแยง 48">
            <a:extLst>
              <a:ext uri="{FF2B5EF4-FFF2-40B4-BE49-F238E27FC236}">
                <a16:creationId xmlns:a16="http://schemas.microsoft.com/office/drawing/2014/main" id="{283AB6D5-17A0-4344-BA73-3D65B182BCBB}"/>
              </a:ext>
            </a:extLst>
          </p:cNvPr>
          <p:cNvSpPr/>
          <p:nvPr/>
        </p:nvSpPr>
        <p:spPr>
          <a:xfrm>
            <a:off x="9516523" y="1556867"/>
            <a:ext cx="2368010" cy="1289962"/>
          </a:xfrm>
          <a:prstGeom prst="round2DiagRect">
            <a:avLst/>
          </a:prstGeom>
          <a:solidFill>
            <a:srgbClr val="318388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Web Application</a:t>
            </a:r>
          </a:p>
        </p:txBody>
      </p:sp>
      <p:cxnSp>
        <p:nvCxnSpPr>
          <p:cNvPr id="58" name="ลูกศรเชื่อมต่อแบบตรง 57">
            <a:extLst>
              <a:ext uri="{FF2B5EF4-FFF2-40B4-BE49-F238E27FC236}">
                <a16:creationId xmlns:a16="http://schemas.microsoft.com/office/drawing/2014/main" id="{8017387C-63D4-4FA5-8A0C-FB73605E6F54}"/>
              </a:ext>
            </a:extLst>
          </p:cNvPr>
          <p:cNvCxnSpPr>
            <a:cxnSpLocks/>
          </p:cNvCxnSpPr>
          <p:nvPr/>
        </p:nvCxnSpPr>
        <p:spPr>
          <a:xfrm flipV="1">
            <a:off x="10697087" y="2974978"/>
            <a:ext cx="4184" cy="1240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กล่องข้อความ 58">
            <a:extLst>
              <a:ext uri="{FF2B5EF4-FFF2-40B4-BE49-F238E27FC236}">
                <a16:creationId xmlns:a16="http://schemas.microsoft.com/office/drawing/2014/main" id="{2BDD00FF-EFE0-40F5-B6F8-2980509516CE}"/>
              </a:ext>
            </a:extLst>
          </p:cNvPr>
          <p:cNvSpPr txBox="1"/>
          <p:nvPr/>
        </p:nvSpPr>
        <p:spPr>
          <a:xfrm>
            <a:off x="4095434" y="583824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ภาพรวมขั้นตอนการสร้าง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dirty="0"/>
          </a:p>
        </p:txBody>
      </p:sp>
      <p:sp>
        <p:nvSpPr>
          <p:cNvPr id="60" name="Oval 4">
            <a:extLst>
              <a:ext uri="{FF2B5EF4-FFF2-40B4-BE49-F238E27FC236}">
                <a16:creationId xmlns:a16="http://schemas.microsoft.com/office/drawing/2014/main" id="{6CCBB4EC-B048-49FC-AFD0-E03F23635087}"/>
              </a:ext>
            </a:extLst>
          </p:cNvPr>
          <p:cNvSpPr/>
          <p:nvPr/>
        </p:nvSpPr>
        <p:spPr>
          <a:xfrm>
            <a:off x="9539991" y="401321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Oval 4">
            <a:extLst>
              <a:ext uri="{FF2B5EF4-FFF2-40B4-BE49-F238E27FC236}">
                <a16:creationId xmlns:a16="http://schemas.microsoft.com/office/drawing/2014/main" id="{1AD8384A-D04E-45E1-B487-5AB7A173A6CE}"/>
              </a:ext>
            </a:extLst>
          </p:cNvPr>
          <p:cNvSpPr/>
          <p:nvPr/>
        </p:nvSpPr>
        <p:spPr>
          <a:xfrm>
            <a:off x="9101779" y="1259296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F6253A88-FE17-47DC-910C-AF84B54EC9E6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7720089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Modeling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2CFCA87-CC71-40E8-A2C0-B4F64511029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88" y="2895292"/>
            <a:ext cx="2896014" cy="195508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8D84B1D-2163-47F7-9528-9BEC14B081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70" y="2892425"/>
            <a:ext cx="2728973" cy="1955082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3F8E188-8273-4FFD-810A-F1F8E0F3F0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86" y="2632097"/>
            <a:ext cx="2939721" cy="2475737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8D0896B-7186-4C66-8674-B7E816B8D409}"/>
              </a:ext>
            </a:extLst>
          </p:cNvPr>
          <p:cNvSpPr/>
          <p:nvPr/>
        </p:nvSpPr>
        <p:spPr>
          <a:xfrm>
            <a:off x="1496018" y="4949822"/>
            <a:ext cx="22701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7886086-8AA2-4DAA-8736-C4D6D123FECB}"/>
              </a:ext>
            </a:extLst>
          </p:cNvPr>
          <p:cNvSpPr/>
          <p:nvPr/>
        </p:nvSpPr>
        <p:spPr>
          <a:xfrm>
            <a:off x="5396294" y="5037566"/>
            <a:ext cx="1372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E34D8E7-314E-483E-8D6A-6728247C5A6C}"/>
              </a:ext>
            </a:extLst>
          </p:cNvPr>
          <p:cNvSpPr/>
          <p:nvPr/>
        </p:nvSpPr>
        <p:spPr>
          <a:xfrm>
            <a:off x="8836208" y="5037566"/>
            <a:ext cx="208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4D8D79C4-208B-4A53-865A-D2ABFFA083A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45898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582122F-E5EC-4AF1-85C2-7AF0C61B2E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39124" y="1802346"/>
            <a:ext cx="9259245" cy="4382144"/>
          </a:xfrm>
          <a:prstGeom prst="rect">
            <a:avLst/>
          </a:prstGeom>
        </p:spPr>
      </p:pic>
      <p:sp>
        <p:nvSpPr>
          <p:cNvPr id="16" name="Oval 4">
            <a:extLst>
              <a:ext uri="{FF2B5EF4-FFF2-40B4-BE49-F238E27FC236}">
                <a16:creationId xmlns:a16="http://schemas.microsoft.com/office/drawing/2014/main" id="{0BECFE5F-A227-4D52-ABE5-B01F98078592}"/>
              </a:ext>
            </a:extLst>
          </p:cNvPr>
          <p:cNvSpPr/>
          <p:nvPr/>
        </p:nvSpPr>
        <p:spPr>
          <a:xfrm>
            <a:off x="985669" y="167504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F25191A4-6E22-414B-815A-08DD4343B8C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639297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0BECFE5F-A227-4D52-ABE5-B01F98078592}"/>
              </a:ext>
            </a:extLst>
          </p:cNvPr>
          <p:cNvSpPr/>
          <p:nvPr/>
        </p:nvSpPr>
        <p:spPr>
          <a:xfrm>
            <a:off x="985669" y="167504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53FC87C-E9A1-4E5A-9A8F-A3E8AD367929}"/>
              </a:ext>
            </a:extLst>
          </p:cNvPr>
          <p:cNvPicPr/>
          <p:nvPr/>
        </p:nvPicPr>
        <p:blipFill rotWithShape="1">
          <a:blip r:embed="rId4"/>
          <a:srcRect b="8235"/>
          <a:stretch/>
        </p:blipFill>
        <p:spPr>
          <a:xfrm>
            <a:off x="1765464" y="1721183"/>
            <a:ext cx="6195499" cy="308658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7DEBD3E-EFD2-4E9B-8B51-0156128266BB}"/>
              </a:ext>
            </a:extLst>
          </p:cNvPr>
          <p:cNvPicPr/>
          <p:nvPr/>
        </p:nvPicPr>
        <p:blipFill rotWithShape="1">
          <a:blip r:embed="rId5"/>
          <a:srcRect b="50000"/>
          <a:stretch/>
        </p:blipFill>
        <p:spPr>
          <a:xfrm>
            <a:off x="4034836" y="4230531"/>
            <a:ext cx="7596616" cy="1900365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7DE031B4-BB5C-4534-ADD1-6DB5BD5519E0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541131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0BECFE5F-A227-4D52-ABE5-B01F98078592}"/>
              </a:ext>
            </a:extLst>
          </p:cNvPr>
          <p:cNvSpPr/>
          <p:nvPr/>
        </p:nvSpPr>
        <p:spPr>
          <a:xfrm>
            <a:off x="985669" y="1675048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12" name="แผนผังลำดับงาน: ดิสก์แม่เหล็ก 11">
            <a:extLst>
              <a:ext uri="{FF2B5EF4-FFF2-40B4-BE49-F238E27FC236}">
                <a16:creationId xmlns:a16="http://schemas.microsoft.com/office/drawing/2014/main" id="{51C99A36-FA69-4E8D-9BF6-5D84B6491066}"/>
              </a:ext>
            </a:extLst>
          </p:cNvPr>
          <p:cNvSpPr/>
          <p:nvPr/>
        </p:nvSpPr>
        <p:spPr>
          <a:xfrm>
            <a:off x="6734089" y="4083327"/>
            <a:ext cx="1900873" cy="1152169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3D2C5C5-F3F6-4D0A-8C03-E14085E0DE9E}"/>
              </a:ext>
            </a:extLst>
          </p:cNvPr>
          <p:cNvSpPr txBox="1"/>
          <p:nvPr/>
        </p:nvSpPr>
        <p:spPr>
          <a:xfrm>
            <a:off x="4153304" y="4712468"/>
            <a:ext cx="1610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5" name="ลูกศรเชื่อมต่อแบบตรง 14">
            <a:extLst>
              <a:ext uri="{FF2B5EF4-FFF2-40B4-BE49-F238E27FC236}">
                <a16:creationId xmlns:a16="http://schemas.microsoft.com/office/drawing/2014/main" id="{2E7B7095-1B28-4C1D-B10F-0CEA11D36AB0}"/>
              </a:ext>
            </a:extLst>
          </p:cNvPr>
          <p:cNvCxnSpPr>
            <a:cxnSpLocks/>
          </p:cNvCxnSpPr>
          <p:nvPr/>
        </p:nvCxnSpPr>
        <p:spPr>
          <a:xfrm>
            <a:off x="5763553" y="5004855"/>
            <a:ext cx="6922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แผนผังลำดับงาน: ดิสก์แม่เหล็ก 16">
            <a:extLst>
              <a:ext uri="{FF2B5EF4-FFF2-40B4-BE49-F238E27FC236}">
                <a16:creationId xmlns:a16="http://schemas.microsoft.com/office/drawing/2014/main" id="{B02D5A79-7901-4EC8-885A-8E36D3386BFD}"/>
              </a:ext>
            </a:extLst>
          </p:cNvPr>
          <p:cNvSpPr/>
          <p:nvPr/>
        </p:nvSpPr>
        <p:spPr>
          <a:xfrm>
            <a:off x="6748168" y="4917316"/>
            <a:ext cx="1900872" cy="857204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280A3F6-173B-4A7A-B414-291080187F6A}"/>
              </a:ext>
            </a:extLst>
          </p:cNvPr>
          <p:cNvCxnSpPr/>
          <p:nvPr/>
        </p:nvCxnSpPr>
        <p:spPr>
          <a:xfrm flipV="1">
            <a:off x="8698972" y="4006355"/>
            <a:ext cx="539025" cy="5390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F0E998F7-B444-4DCA-A3BF-A8C1A8D9391F}"/>
              </a:ext>
            </a:extLst>
          </p:cNvPr>
          <p:cNvCxnSpPr/>
          <p:nvPr/>
        </p:nvCxnSpPr>
        <p:spPr>
          <a:xfrm>
            <a:off x="8713322" y="4780355"/>
            <a:ext cx="68306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875E1A00-8DD4-4352-B5AF-24A760B4AA01}"/>
              </a:ext>
            </a:extLst>
          </p:cNvPr>
          <p:cNvCxnSpPr>
            <a:cxnSpLocks/>
          </p:cNvCxnSpPr>
          <p:nvPr/>
        </p:nvCxnSpPr>
        <p:spPr>
          <a:xfrm>
            <a:off x="8730103" y="5135181"/>
            <a:ext cx="490793" cy="4214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7CAD877B-D8B0-4593-8E4F-18737D29DC6D}"/>
              </a:ext>
            </a:extLst>
          </p:cNvPr>
          <p:cNvSpPr/>
          <p:nvPr/>
        </p:nvSpPr>
        <p:spPr>
          <a:xfrm>
            <a:off x="8175028" y="5240413"/>
            <a:ext cx="4385782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แผนผังลำดับงาน: ดิสก์แม่เหล็ก 22">
            <a:extLst>
              <a:ext uri="{FF2B5EF4-FFF2-40B4-BE49-F238E27FC236}">
                <a16:creationId xmlns:a16="http://schemas.microsoft.com/office/drawing/2014/main" id="{78110A4D-D713-4857-93AD-15F7EE607A6B}"/>
              </a:ext>
            </a:extLst>
          </p:cNvPr>
          <p:cNvSpPr/>
          <p:nvPr/>
        </p:nvSpPr>
        <p:spPr>
          <a:xfrm>
            <a:off x="1875026" y="1681621"/>
            <a:ext cx="1140958" cy="156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</a:p>
        </p:txBody>
      </p:sp>
      <p:cxnSp>
        <p:nvCxnSpPr>
          <p:cNvPr id="24" name="ลูกศรเชื่อมต่อแบบตรง 23">
            <a:extLst>
              <a:ext uri="{FF2B5EF4-FFF2-40B4-BE49-F238E27FC236}">
                <a16:creationId xmlns:a16="http://schemas.microsoft.com/office/drawing/2014/main" id="{C8534879-D29D-4D7C-8675-B6DBCE35B40C}"/>
              </a:ext>
            </a:extLst>
          </p:cNvPr>
          <p:cNvCxnSpPr>
            <a:cxnSpLocks/>
          </p:cNvCxnSpPr>
          <p:nvPr/>
        </p:nvCxnSpPr>
        <p:spPr>
          <a:xfrm flipV="1">
            <a:off x="3171817" y="2462511"/>
            <a:ext cx="118754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1940853D-C96B-4D11-B5D1-3B40A2207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48" y="1912339"/>
            <a:ext cx="2524420" cy="901138"/>
          </a:xfrm>
          <a:prstGeom prst="rect">
            <a:avLst/>
          </a:prstGeom>
        </p:spPr>
      </p:pic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D3D40856-5F4B-4884-B834-E36F79A0FEC0}"/>
              </a:ext>
            </a:extLst>
          </p:cNvPr>
          <p:cNvCxnSpPr/>
          <p:nvPr/>
        </p:nvCxnSpPr>
        <p:spPr>
          <a:xfrm>
            <a:off x="5083265" y="2841544"/>
            <a:ext cx="0" cy="1926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4">
            <a:extLst>
              <a:ext uri="{FF2B5EF4-FFF2-40B4-BE49-F238E27FC236}">
                <a16:creationId xmlns:a16="http://schemas.microsoft.com/office/drawing/2014/main" id="{D075EB99-4173-442A-ACF2-BDFE5D5F36E4}"/>
              </a:ext>
            </a:extLst>
          </p:cNvPr>
          <p:cNvSpPr/>
          <p:nvPr/>
        </p:nvSpPr>
        <p:spPr>
          <a:xfrm>
            <a:off x="5388460" y="4063772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4</a:t>
            </a:r>
            <a:endParaRPr lang="ko-KR" altLang="en-US" dirty="0"/>
          </a:p>
        </p:txBody>
      </p:sp>
      <p:sp>
        <p:nvSpPr>
          <p:cNvPr id="28" name="สี่เหลี่ยมผืนผ้า 27">
            <a:extLst>
              <a:ext uri="{FF2B5EF4-FFF2-40B4-BE49-F238E27FC236}">
                <a16:creationId xmlns:a16="http://schemas.microsoft.com/office/drawing/2014/main" id="{9D3DA34E-7055-43F0-A3BB-75CD2A30E3E7}"/>
              </a:ext>
            </a:extLst>
          </p:cNvPr>
          <p:cNvSpPr/>
          <p:nvPr/>
        </p:nvSpPr>
        <p:spPr>
          <a:xfrm>
            <a:off x="7986384" y="3360933"/>
            <a:ext cx="4385782" cy="581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(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 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323A7B0B-0ACE-4E88-8DC8-0F7F3174AD69}"/>
              </a:ext>
            </a:extLst>
          </p:cNvPr>
          <p:cNvSpPr/>
          <p:nvPr/>
        </p:nvSpPr>
        <p:spPr>
          <a:xfrm>
            <a:off x="8112795" y="4197269"/>
            <a:ext cx="4385782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2400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แมช</a:t>
            </a:r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ชิน </a:t>
            </a:r>
          </a:p>
          <a:p>
            <a:pPr algn="ctr"/>
            <a:r>
              <a:rPr lang="th-TH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, SVM)</a:t>
            </a:r>
            <a:endParaRPr lang="th-TH" sz="24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13603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 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26EECA8-12AA-4EA8-B084-2A69C0328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715327"/>
            <a:ext cx="7600949" cy="4073634"/>
          </a:xfrm>
          <a:prstGeom prst="rect">
            <a:avLst/>
          </a:prstGeom>
        </p:spPr>
      </p:pic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666401F7-EDD8-4D39-833B-1C7C2F2CA669}"/>
              </a:ext>
            </a:extLst>
          </p:cNvPr>
          <p:cNvSpPr txBox="1">
            <a:spLocks/>
          </p:cNvSpPr>
          <p:nvPr/>
        </p:nvSpPr>
        <p:spPr>
          <a:xfrm>
            <a:off x="4127284" y="5741454"/>
            <a:ext cx="4958798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เตรียมข้อมูลเพื่อเข้าโปรแกรม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0084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1">
            <a:extLst>
              <a:ext uri="{FF2B5EF4-FFF2-40B4-BE49-F238E27FC236}">
                <a16:creationId xmlns:a16="http://schemas.microsoft.com/office/drawing/2014/main" id="{C352110C-7D17-4E59-B470-CEE3B23C13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1.1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03E977A-57BE-413F-98A1-CEF5A01F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77" y="2198687"/>
            <a:ext cx="5481536" cy="287849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F2CED413-FF17-40F1-B418-329CB99DD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507" y="2198687"/>
            <a:ext cx="4454624" cy="2878495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7C0A098-8618-4DBB-B776-68E3A53F3630}"/>
              </a:ext>
            </a:extLst>
          </p:cNvPr>
          <p:cNvSpPr txBox="1"/>
          <p:nvPr/>
        </p:nvSpPr>
        <p:spPr>
          <a:xfrm>
            <a:off x="5203371" y="5189818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https://www.pobpab.com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85CF4F4D-0D73-4042-9DC3-2699BE6C92C2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3945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DD099B3-96B1-481B-B8AA-667055A8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77" y="1721183"/>
            <a:ext cx="3649341" cy="2660317"/>
          </a:xfrm>
          <a:prstGeom prst="rect">
            <a:avLst/>
          </a:prstGeom>
        </p:spPr>
      </p:pic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1426826" y="4510304"/>
            <a:ext cx="2806916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เปิดโปรแกรม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6AC102D-313A-4169-890A-8DB026260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559" y="1692210"/>
            <a:ext cx="7153573" cy="3830142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A6CCB78-D4ED-4285-AB60-D2BDF731D070}"/>
              </a:ext>
            </a:extLst>
          </p:cNvPr>
          <p:cNvSpPr/>
          <p:nvPr/>
        </p:nvSpPr>
        <p:spPr>
          <a:xfrm>
            <a:off x="8543925" y="1828800"/>
            <a:ext cx="590550" cy="351991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667E737-7442-49FA-A3D1-66A433D8C903}"/>
              </a:ext>
            </a:extLst>
          </p:cNvPr>
          <p:cNvSpPr txBox="1">
            <a:spLocks/>
          </p:cNvSpPr>
          <p:nvPr/>
        </p:nvSpPr>
        <p:spPr>
          <a:xfrm>
            <a:off x="7435742" y="5379666"/>
            <a:ext cx="2806916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เลือกเมนู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Auto Model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1809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1782327" y="5499809"/>
            <a:ext cx="2806916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เลือก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IMPORT NEW DATA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96ED418-2040-49A7-A1BD-F9E3ADCB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77" y="1683134"/>
            <a:ext cx="4781439" cy="3539789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C30A683-B8D0-4040-8871-4951F2B17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188" y="1721184"/>
            <a:ext cx="5679810" cy="3495268"/>
          </a:xfrm>
          <a:prstGeom prst="rect">
            <a:avLst/>
          </a:prstGeom>
        </p:spPr>
      </p:pic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00E2D729-9A1E-48E4-8D20-D0D8A18DA64F}"/>
              </a:ext>
            </a:extLst>
          </p:cNvPr>
          <p:cNvSpPr txBox="1">
            <a:spLocks/>
          </p:cNvSpPr>
          <p:nvPr/>
        </p:nvSpPr>
        <p:spPr>
          <a:xfrm>
            <a:off x="6334125" y="5499809"/>
            <a:ext cx="5111273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จะปรากฏหน้าต่าง ดังภาพ จากนั้นเลือกที่อยู่ที่เก็บข้อมูลไว้</a:t>
            </a:r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60CF196-22EF-4363-A796-98A2E1C69B72}"/>
              </a:ext>
            </a:extLst>
          </p:cNvPr>
          <p:cNvSpPr/>
          <p:nvPr/>
        </p:nvSpPr>
        <p:spPr>
          <a:xfrm>
            <a:off x="2239733" y="4960822"/>
            <a:ext cx="970191" cy="351991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25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3728566" y="5756833"/>
            <a:ext cx="4734868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เลือก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column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 พยากรณ์ จากนั้นกด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28D1630-BCA5-4927-9E2E-8EE30FB07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591" y="1567969"/>
            <a:ext cx="5628818" cy="4284960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6FCD20DC-8E06-43EA-BA4C-9CCF0C0504D9}"/>
              </a:ext>
            </a:extLst>
          </p:cNvPr>
          <p:cNvSpPr/>
          <p:nvPr/>
        </p:nvSpPr>
        <p:spPr>
          <a:xfrm>
            <a:off x="7848722" y="5548996"/>
            <a:ext cx="590550" cy="351991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99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2126220" y="5776694"/>
            <a:ext cx="8377709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คลิกที่สัญลักษณ์สามเหลี่ยมในช่องที่ใช้เป็นคลาสพยากรณ์ จากนั้นเลือก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Change Role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E8C524-DCB9-4482-BAB6-AF637F2AE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3" t="3750" r="12247" b="9028"/>
          <a:stretch/>
        </p:blipFill>
        <p:spPr>
          <a:xfrm>
            <a:off x="2812088" y="1522803"/>
            <a:ext cx="6198539" cy="4348233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77D1837-E57B-457E-A58E-F903EE8CDFDD}"/>
              </a:ext>
            </a:extLst>
          </p:cNvPr>
          <p:cNvSpPr/>
          <p:nvPr/>
        </p:nvSpPr>
        <p:spPr>
          <a:xfrm>
            <a:off x="8015736" y="2366510"/>
            <a:ext cx="994891" cy="994718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420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428625" y="5807803"/>
            <a:ext cx="11334750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จะปรากฏหน้าต่างใหม่ขึ้น จากนั้นคลิกที่สัญลักษณ์สามเหลี่ยม เลือก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label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เพื่อทำการพยากรณ์ เมื่อเลือกเสร็จสิ้น คลิก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OK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และคลิก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37052F2-C84F-47B8-AF2F-0A2E9D3441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4" t="3888" r="17778" b="7240"/>
          <a:stretch/>
        </p:blipFill>
        <p:spPr>
          <a:xfrm>
            <a:off x="2933148" y="1472962"/>
            <a:ext cx="5660810" cy="4388149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B6F941-9294-43B4-AFD9-CD0B12FC79C3}"/>
              </a:ext>
            </a:extLst>
          </p:cNvPr>
          <p:cNvSpPr/>
          <p:nvPr/>
        </p:nvSpPr>
        <p:spPr>
          <a:xfrm>
            <a:off x="4200525" y="2962275"/>
            <a:ext cx="3133726" cy="1315646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ลูกศรเชื่อมต่อแบบตรง 5">
            <a:extLst>
              <a:ext uri="{FF2B5EF4-FFF2-40B4-BE49-F238E27FC236}">
                <a16:creationId xmlns:a16="http://schemas.microsoft.com/office/drawing/2014/main" id="{766FFB7E-F798-4880-A6F7-2F75C0BC2370}"/>
              </a:ext>
            </a:extLst>
          </p:cNvPr>
          <p:cNvCxnSpPr/>
          <p:nvPr/>
        </p:nvCxnSpPr>
        <p:spPr>
          <a:xfrm>
            <a:off x="7162800" y="3171297"/>
            <a:ext cx="0" cy="493274"/>
          </a:xfrm>
          <a:prstGeom prst="straightConnector1">
            <a:avLst/>
          </a:prstGeom>
          <a:ln>
            <a:solidFill>
              <a:srgbClr val="CB1B4A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0619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3453194" y="5792249"/>
            <a:ext cx="4895850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9.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เลือกที่อยู่ในการเก็บข้อมูล เมื่อเลือกเสร็จสิ้น กด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Finish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646CDA2-1C91-4CC3-8DFA-F3D3FABA2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78" t="3889" r="17656" b="8225"/>
          <a:stretch/>
        </p:blipFill>
        <p:spPr>
          <a:xfrm>
            <a:off x="3117688" y="1545489"/>
            <a:ext cx="5566862" cy="4262314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08F1A4A1-1AAD-4B6C-BA4D-AC7FDC79A50C}"/>
              </a:ext>
            </a:extLst>
          </p:cNvPr>
          <p:cNvSpPr/>
          <p:nvPr/>
        </p:nvSpPr>
        <p:spPr>
          <a:xfrm>
            <a:off x="7620000" y="5554687"/>
            <a:ext cx="561975" cy="278693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4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5184485" y="5741454"/>
            <a:ext cx="1597315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10.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37A7B5F-8381-4DF8-94EE-0881A752D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10" y="1541678"/>
            <a:ext cx="8128580" cy="4250570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7C1D8FB8-FA32-448F-B540-01EBDC612CDB}"/>
              </a:ext>
            </a:extLst>
          </p:cNvPr>
          <p:cNvSpPr/>
          <p:nvPr/>
        </p:nvSpPr>
        <p:spPr>
          <a:xfrm>
            <a:off x="6096000" y="2599880"/>
            <a:ext cx="561975" cy="278693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20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47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5184485" y="5741454"/>
            <a:ext cx="1597315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AC81420-2317-49D8-8DFC-05A676CD9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6" y="1683306"/>
            <a:ext cx="7766623" cy="4162425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25E9E038-1C00-47A9-84D9-788B50EEB181}"/>
              </a:ext>
            </a:extLst>
          </p:cNvPr>
          <p:cNvSpPr/>
          <p:nvPr/>
        </p:nvSpPr>
        <p:spPr>
          <a:xfrm>
            <a:off x="6155467" y="2710073"/>
            <a:ext cx="561975" cy="278693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79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5184485" y="5741454"/>
            <a:ext cx="1597315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NEXT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574FC624-0733-40B3-A2E7-BF4E599A6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1565109"/>
            <a:ext cx="8010524" cy="4280623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E548DE9-3B17-4EEE-80B0-624C4538B451}"/>
              </a:ext>
            </a:extLst>
          </p:cNvPr>
          <p:cNvSpPr/>
          <p:nvPr/>
        </p:nvSpPr>
        <p:spPr>
          <a:xfrm>
            <a:off x="6224587" y="2628394"/>
            <a:ext cx="561975" cy="278693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84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3549297" y="5728996"/>
            <a:ext cx="472412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คลิกเลือก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จากนั้นกด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7A54770-6C48-481C-9881-BED0F98C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453" y="1581664"/>
            <a:ext cx="7867093" cy="4216270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DD4BE760-94F5-4C82-92B9-B10324BFE56C}"/>
              </a:ext>
            </a:extLst>
          </p:cNvPr>
          <p:cNvSpPr/>
          <p:nvPr/>
        </p:nvSpPr>
        <p:spPr>
          <a:xfrm>
            <a:off x="6110287" y="2628394"/>
            <a:ext cx="561975" cy="278693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27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1601BC5-C48E-4577-8947-62DD29F5F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78" y="2102904"/>
            <a:ext cx="4538874" cy="1382373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276E25C-875F-4168-8D27-6B002A11F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12" y="3946012"/>
            <a:ext cx="2540405" cy="1632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29D1A7E-C23F-4D3C-BFD3-F62EF0C9E3F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37" y="3673934"/>
            <a:ext cx="2901962" cy="1632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4F6D637B-512E-4E3F-807F-409B38101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33" y="3646397"/>
            <a:ext cx="2730947" cy="1536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Arrow: Pentagon 1">
            <a:extLst>
              <a:ext uri="{FF2B5EF4-FFF2-40B4-BE49-F238E27FC236}">
                <a16:creationId xmlns:a16="http://schemas.microsoft.com/office/drawing/2014/main" id="{0969117F-919C-4257-9DE8-FFD6252BCB6E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56">
            <a:extLst>
              <a:ext uri="{FF2B5EF4-FFF2-40B4-BE49-F238E27FC236}">
                <a16:creationId xmlns:a16="http://schemas.microsoft.com/office/drawing/2014/main" id="{104DE8A7-94C9-4D8F-89B5-67AA30D8726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1.1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01ECB990-2644-4561-86BD-56DA0A892A97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93072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ขั้นตอนการนำข้อมูลเข้า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RapidMiner </a:t>
            </a:r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(ต่อ)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DC7CE388-2823-4607-8623-DB525AFE74CC}"/>
              </a:ext>
            </a:extLst>
          </p:cNvPr>
          <p:cNvSpPr/>
          <p:nvPr/>
        </p:nvSpPr>
        <p:spPr>
          <a:xfrm>
            <a:off x="5763553" y="4138402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B4B68ED9-E53D-4308-8BB7-517E5D8E77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CB98E194-E27E-43B9-B2CF-09A745D6387E}"/>
              </a:ext>
            </a:extLst>
          </p:cNvPr>
          <p:cNvSpPr txBox="1">
            <a:spLocks/>
          </p:cNvSpPr>
          <p:nvPr/>
        </p:nvSpPr>
        <p:spPr>
          <a:xfrm>
            <a:off x="949335" y="5721592"/>
            <a:ext cx="10293329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14. เมื่อ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RUN Model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เสร็จสมบูรณ์แล้ว ให้เปลี่ยนค่า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 Error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</a:t>
            </a:r>
            <a:r>
              <a:rPr lang="th-TH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เพื่อดูค่าความถูกต้องของ </a:t>
            </a:r>
            <a:r>
              <a:rPr lang="en-US" sz="24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24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A26D557-463C-4FCB-8221-E17D520FC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44"/>
          <a:stretch/>
        </p:blipFill>
        <p:spPr>
          <a:xfrm>
            <a:off x="2107946" y="1581664"/>
            <a:ext cx="7976107" cy="4125678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457DB39D-CDF4-4A6B-97D8-4CE4379D27A8}"/>
              </a:ext>
            </a:extLst>
          </p:cNvPr>
          <p:cNvSpPr/>
          <p:nvPr/>
        </p:nvSpPr>
        <p:spPr>
          <a:xfrm>
            <a:off x="3280001" y="4538079"/>
            <a:ext cx="878342" cy="284292"/>
          </a:xfrm>
          <a:prstGeom prst="rect">
            <a:avLst/>
          </a:prstGeom>
          <a:noFill/>
          <a:ln w="38100" cap="flat" cmpd="sng" algn="ctr">
            <a:solidFill>
              <a:srgbClr val="CB1B4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500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99688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12" name="แผนผังลำดับงาน: ดิสก์แม่เหล็ก 11">
            <a:extLst>
              <a:ext uri="{FF2B5EF4-FFF2-40B4-BE49-F238E27FC236}">
                <a16:creationId xmlns:a16="http://schemas.microsoft.com/office/drawing/2014/main" id="{6E42D697-ED59-4102-9938-47148CD05E6F}"/>
              </a:ext>
            </a:extLst>
          </p:cNvPr>
          <p:cNvSpPr/>
          <p:nvPr/>
        </p:nvSpPr>
        <p:spPr>
          <a:xfrm>
            <a:off x="6362366" y="965211"/>
            <a:ext cx="1900873" cy="1152169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แผนผังลำดับงาน: ดิสก์แม่เหล็ก 13">
            <a:extLst>
              <a:ext uri="{FF2B5EF4-FFF2-40B4-BE49-F238E27FC236}">
                <a16:creationId xmlns:a16="http://schemas.microsoft.com/office/drawing/2014/main" id="{F4E3D0BC-8120-43FE-817E-48A1D2AFB3A2}"/>
              </a:ext>
            </a:extLst>
          </p:cNvPr>
          <p:cNvSpPr/>
          <p:nvPr/>
        </p:nvSpPr>
        <p:spPr>
          <a:xfrm>
            <a:off x="6362366" y="1675492"/>
            <a:ext cx="1900872" cy="857204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86A7D58D-5141-472F-B44C-1183C9A2519B}"/>
              </a:ext>
            </a:extLst>
          </p:cNvPr>
          <p:cNvSpPr/>
          <p:nvPr/>
        </p:nvSpPr>
        <p:spPr>
          <a:xfrm>
            <a:off x="5464952" y="943816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658A3823-D455-483B-BFF8-0EF43C38132B}"/>
              </a:ext>
            </a:extLst>
          </p:cNvPr>
          <p:cNvCxnSpPr>
            <a:cxnSpLocks/>
          </p:cNvCxnSpPr>
          <p:nvPr/>
        </p:nvCxnSpPr>
        <p:spPr>
          <a:xfrm>
            <a:off x="7381404" y="2613542"/>
            <a:ext cx="0" cy="16249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E9538E18-06BB-41A1-938B-858056798746}"/>
              </a:ext>
            </a:extLst>
          </p:cNvPr>
          <p:cNvSpPr txBox="1"/>
          <p:nvPr/>
        </p:nvSpPr>
        <p:spPr>
          <a:xfrm>
            <a:off x="7569368" y="3167390"/>
            <a:ext cx="2135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&gt;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0 %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แผนผังลำดับงาน: ดิสก์แม่เหล็ก 18">
            <a:extLst>
              <a:ext uri="{FF2B5EF4-FFF2-40B4-BE49-F238E27FC236}">
                <a16:creationId xmlns:a16="http://schemas.microsoft.com/office/drawing/2014/main" id="{816DA639-D506-4C78-98F4-3BB2DB2929A0}"/>
              </a:ext>
            </a:extLst>
          </p:cNvPr>
          <p:cNvSpPr/>
          <p:nvPr/>
        </p:nvSpPr>
        <p:spPr>
          <a:xfrm>
            <a:off x="6430983" y="4328872"/>
            <a:ext cx="1900853" cy="115215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ำดับงาน: ดิสก์แม่เหล็ก 19">
            <a:extLst>
              <a:ext uri="{FF2B5EF4-FFF2-40B4-BE49-F238E27FC236}">
                <a16:creationId xmlns:a16="http://schemas.microsoft.com/office/drawing/2014/main" id="{0AA7E803-76B1-464C-AB47-CA66287A8FA4}"/>
              </a:ext>
            </a:extLst>
          </p:cNvPr>
          <p:cNvSpPr/>
          <p:nvPr/>
        </p:nvSpPr>
        <p:spPr>
          <a:xfrm>
            <a:off x="6430983" y="5139909"/>
            <a:ext cx="1900854" cy="940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A6C72F3-B148-44FB-8F69-AE4F48F51954}"/>
              </a:ext>
            </a:extLst>
          </p:cNvPr>
          <p:cNvSpPr txBox="1"/>
          <p:nvPr/>
        </p:nvSpPr>
        <p:spPr>
          <a:xfrm>
            <a:off x="6589371" y="4596473"/>
            <a:ext cx="1584067" cy="107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Best 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3200" dirty="0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02438065-0176-480B-9BE1-5D5794F887AF}"/>
              </a:ext>
            </a:extLst>
          </p:cNvPr>
          <p:cNvSpPr txBox="1"/>
          <p:nvPr/>
        </p:nvSpPr>
        <p:spPr>
          <a:xfrm>
            <a:off x="3445422" y="3107277"/>
            <a:ext cx="2318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Set Model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760699B1-A9F3-4189-8A7D-99DC7A97C388}"/>
              </a:ext>
            </a:extLst>
          </p:cNvPr>
          <p:cNvCxnSpPr>
            <a:cxnSpLocks/>
          </p:cNvCxnSpPr>
          <p:nvPr/>
        </p:nvCxnSpPr>
        <p:spPr>
          <a:xfrm flipV="1">
            <a:off x="5236296" y="2580525"/>
            <a:ext cx="1191869" cy="84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แผนผังลำดับงาน: ดิสก์แม่เหล็ก 23">
            <a:extLst>
              <a:ext uri="{FF2B5EF4-FFF2-40B4-BE49-F238E27FC236}">
                <a16:creationId xmlns:a16="http://schemas.microsoft.com/office/drawing/2014/main" id="{8CAD5899-C5D7-4360-BE2F-3A73BEE3992B}"/>
              </a:ext>
            </a:extLst>
          </p:cNvPr>
          <p:cNvSpPr/>
          <p:nvPr/>
        </p:nvSpPr>
        <p:spPr>
          <a:xfrm>
            <a:off x="1933613" y="2280556"/>
            <a:ext cx="1480886" cy="1716847"/>
          </a:xfrm>
          <a:prstGeom prst="flowChartMagneticDisk">
            <a:avLst/>
          </a:prstGeom>
          <a:solidFill>
            <a:srgbClr val="318388"/>
          </a:solidFill>
          <a:ln w="38100"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Database 1</a:t>
            </a:r>
          </a:p>
        </p:txBody>
      </p:sp>
      <p:sp>
        <p:nvSpPr>
          <p:cNvPr id="25" name="สี่เหลี่ยมผืนผ้า: พับมุม 24">
            <a:extLst>
              <a:ext uri="{FF2B5EF4-FFF2-40B4-BE49-F238E27FC236}">
                <a16:creationId xmlns:a16="http://schemas.microsoft.com/office/drawing/2014/main" id="{70ED1CAB-C806-4371-9478-E1BA1554F6DF}"/>
              </a:ext>
            </a:extLst>
          </p:cNvPr>
          <p:cNvSpPr/>
          <p:nvPr/>
        </p:nvSpPr>
        <p:spPr>
          <a:xfrm>
            <a:off x="1961857" y="4715757"/>
            <a:ext cx="1480886" cy="143059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application 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8255DD82-E730-45F0-8993-C11C775E5432}"/>
              </a:ext>
            </a:extLst>
          </p:cNvPr>
          <p:cNvCxnSpPr>
            <a:cxnSpLocks/>
          </p:cNvCxnSpPr>
          <p:nvPr/>
        </p:nvCxnSpPr>
        <p:spPr>
          <a:xfrm flipH="1">
            <a:off x="3886200" y="5610294"/>
            <a:ext cx="20567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Oval 4">
            <a:extLst>
              <a:ext uri="{FF2B5EF4-FFF2-40B4-BE49-F238E27FC236}">
                <a16:creationId xmlns:a16="http://schemas.microsoft.com/office/drawing/2014/main" id="{5DAF092B-F4ED-4717-BEA6-E203C330643B}"/>
              </a:ext>
            </a:extLst>
          </p:cNvPr>
          <p:cNvSpPr/>
          <p:nvPr/>
        </p:nvSpPr>
        <p:spPr>
          <a:xfrm>
            <a:off x="3997091" y="2414620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5</a:t>
            </a:r>
            <a:endParaRPr lang="ko-KR" altLang="en-US" dirty="0"/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E12549C8-A871-46C3-B368-B9F6416E864B}"/>
              </a:ext>
            </a:extLst>
          </p:cNvPr>
          <p:cNvSpPr/>
          <p:nvPr/>
        </p:nvSpPr>
        <p:spPr>
          <a:xfrm>
            <a:off x="8139400" y="2653070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6</a:t>
            </a:r>
            <a:endParaRPr lang="ko-KR" altLang="en-US" dirty="0"/>
          </a:p>
        </p:txBody>
      </p:sp>
      <p:sp>
        <p:nvSpPr>
          <p:cNvPr id="29" name="Oval 4">
            <a:extLst>
              <a:ext uri="{FF2B5EF4-FFF2-40B4-BE49-F238E27FC236}">
                <a16:creationId xmlns:a16="http://schemas.microsoft.com/office/drawing/2014/main" id="{860AACE5-702B-44A3-BB3E-06B6F5A00CB4}"/>
              </a:ext>
            </a:extLst>
          </p:cNvPr>
          <p:cNvSpPr/>
          <p:nvPr/>
        </p:nvSpPr>
        <p:spPr>
          <a:xfrm>
            <a:off x="3570676" y="4482572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7</a:t>
            </a:r>
            <a:endParaRPr lang="ko-KR" altLang="en-US" dirty="0"/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A1FFE999-CF1B-4C4C-826A-772ABAEADD7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8516645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thaiDist"/>
            <a:r>
              <a:rPr lang="th-TH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lang="th-TH" sz="2800" b="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9AEEAB1-1634-4774-A16F-BF3E83ADA5F0}"/>
              </a:ext>
            </a:extLst>
          </p:cNvPr>
          <p:cNvSpPr/>
          <p:nvPr/>
        </p:nvSpPr>
        <p:spPr>
          <a:xfrm>
            <a:off x="899077" y="2307851"/>
            <a:ext cx="110077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เป็นการคัดเลือกโมเดลและทดสอบ  เป็นขั้นตอนการวัดประสิทธิภาพของผลลัพธ์ที่ได้ว่าตรงกับวัตถุประสงค์ที่ได้ตั้งไว้ตั้งแต่แรกหรือไม่ มีความน่าเชื่อถือเพียงใด 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วัดค่าความถูกต้อง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เป็นค่าของจำนวนชุดข้อมูลที่นำไปทำนายแล้วมีความถูกต้องของทุกคลาส ดังสมการ</a:t>
            </a: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2B9AA63-59BA-4014-BEF4-ADDE421F0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27" y="4100440"/>
            <a:ext cx="5238262" cy="1260785"/>
          </a:xfrm>
          <a:prstGeom prst="rect">
            <a:avLst/>
          </a:prstGeom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FFBF2D49-791B-4CBC-8E09-8CF163F2C5DA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5227449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9AEEAB1-1634-4774-A16F-BF3E83ADA5F0}"/>
              </a:ext>
            </a:extLst>
          </p:cNvPr>
          <p:cNvSpPr/>
          <p:nvPr/>
        </p:nvSpPr>
        <p:spPr>
          <a:xfrm>
            <a:off x="899077" y="2307851"/>
            <a:ext cx="110077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วิธีการทดสอบ / วิธีการวัดผล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โดยผู้วิจัยได้ทำการสร้างแบบสอบถามความพึงพอใจในการใช้งานเว็บแอปพลิเคชันโดยแบ่งข้อคำถามออกเป็น 3 หมวดหมู่ได้แก่</a:t>
            </a: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6E86A73F-C0B0-4FD0-8B19-F01DC777ED19}"/>
              </a:ext>
            </a:extLst>
          </p:cNvPr>
          <p:cNvSpPr/>
          <p:nvPr/>
        </p:nvSpPr>
        <p:spPr>
          <a:xfrm>
            <a:off x="990944" y="4202720"/>
            <a:ext cx="2571750" cy="16192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n w="0"/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ด้านเนื้อหา</a:t>
            </a: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6BE30B2A-871A-4BFE-8528-6D72B35AD188}"/>
              </a:ext>
            </a:extLst>
          </p:cNvPr>
          <p:cNvSpPr/>
          <p:nvPr/>
        </p:nvSpPr>
        <p:spPr>
          <a:xfrm>
            <a:off x="4296119" y="4202720"/>
            <a:ext cx="2933700" cy="17145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 w="0"/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ด้านการออบแบบและจัดรูปแบบเว็บไซต์</a:t>
            </a:r>
            <a:endParaRPr lang="th-TH" sz="4000" b="1" dirty="0">
              <a:ln w="0"/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394312FA-1A7C-4F0F-9A32-E371D6547AEC}"/>
              </a:ext>
            </a:extLst>
          </p:cNvPr>
          <p:cNvSpPr/>
          <p:nvPr/>
        </p:nvSpPr>
        <p:spPr>
          <a:xfrm>
            <a:off x="7989939" y="4202720"/>
            <a:ext cx="2933700" cy="1714500"/>
          </a:xfrm>
          <a:prstGeom prst="ellipse">
            <a:avLst/>
          </a:prstGeom>
          <a:solidFill>
            <a:srgbClr val="F46F0C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 w="0"/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ด้านประโยชน์และการนำไปใช้</a:t>
            </a:r>
            <a:endParaRPr lang="th-TH" sz="4000" b="1" dirty="0">
              <a:ln w="0"/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B5D92D3C-51A5-46AD-8077-4806EE41395E}"/>
              </a:ext>
            </a:extLst>
          </p:cNvPr>
          <p:cNvSpPr/>
          <p:nvPr/>
        </p:nvSpPr>
        <p:spPr>
          <a:xfrm>
            <a:off x="1235185" y="3886457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A4B1BF5C-49DA-43FA-8E7C-DEFF24F00329}"/>
              </a:ext>
            </a:extLst>
          </p:cNvPr>
          <p:cNvSpPr/>
          <p:nvPr/>
        </p:nvSpPr>
        <p:spPr>
          <a:xfrm>
            <a:off x="4527777" y="3886456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19" name="Oval 4">
            <a:extLst>
              <a:ext uri="{FF2B5EF4-FFF2-40B4-BE49-F238E27FC236}">
                <a16:creationId xmlns:a16="http://schemas.microsoft.com/office/drawing/2014/main" id="{61975488-B6AD-4AED-8CB9-B1BAFEE5A671}"/>
              </a:ext>
            </a:extLst>
          </p:cNvPr>
          <p:cNvSpPr/>
          <p:nvPr/>
        </p:nvSpPr>
        <p:spPr>
          <a:xfrm>
            <a:off x="8112824" y="3916970"/>
            <a:ext cx="565384" cy="584775"/>
          </a:xfrm>
          <a:prstGeom prst="ellipse">
            <a:avLst/>
          </a:prstGeom>
          <a:solidFill>
            <a:srgbClr val="CB1B4A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735EF885-75A1-47E6-B41E-996D8ADF6B89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785514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9AEEAB1-1634-4774-A16F-BF3E83ADA5F0}"/>
              </a:ext>
            </a:extLst>
          </p:cNvPr>
          <p:cNvSpPr/>
          <p:nvPr/>
        </p:nvSpPr>
        <p:spPr>
          <a:xfrm>
            <a:off x="899077" y="2307851"/>
            <a:ext cx="110077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การวิเคราะห์ข้อมูลแบบสอบถามความพึงพอใจและแบบประเมินประสิทธิภาพ โดยใช้แบบมาตรส่วนประมาณค่า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ระดับ ได้แก่ มากที่สุด มาก ปานกลาง น้อย และน้อยที่สุด ดังนี้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9699F9C0-740D-4D05-9066-1CA91DDB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18" y="3534487"/>
            <a:ext cx="8005764" cy="2147888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5BA105F-0F3D-45FD-9C8A-68F9A0477982}"/>
              </a:ext>
            </a:extLst>
          </p:cNvPr>
          <p:cNvSpPr/>
          <p:nvPr/>
        </p:nvSpPr>
        <p:spPr>
          <a:xfrm>
            <a:off x="3274142" y="575683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ค่าระดับความพึงพอใจ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ตามมาตรฐานการวัดของลิเคิร์ท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Likert Scale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9852E39C-8268-40DD-B8B5-DED50E241E60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2229422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5BA105F-0F3D-45FD-9C8A-68F9A0477982}"/>
              </a:ext>
            </a:extLst>
          </p:cNvPr>
          <p:cNvSpPr/>
          <p:nvPr/>
        </p:nvSpPr>
        <p:spPr>
          <a:xfrm>
            <a:off x="2211586" y="5029246"/>
            <a:ext cx="8219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หลักเกณฑ์การแปลความหมายของค่าคะแนนเฉลี่ย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Mean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บุญชม ศรีสะอาด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2553 : 82-84,121)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34696A09-56B2-4DF1-82FE-9939E25E1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586" y="2707249"/>
            <a:ext cx="7768828" cy="2143125"/>
          </a:xfrm>
          <a:prstGeom prst="rect">
            <a:avLst/>
          </a:prstGeom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AF2FB7B-B3BF-46AF-BC7E-EB73A4491D8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172798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D91EEDB-83E1-4B2C-9E80-7362A083878F}"/>
              </a:ext>
            </a:extLst>
          </p:cNvPr>
          <p:cNvSpPr txBox="1"/>
          <p:nvPr/>
        </p:nvSpPr>
        <p:spPr>
          <a:xfrm>
            <a:off x="2133392" y="4928209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หลักเกณฑ์การแปลความหมายของค่าส่วนเบี่ยงเบนมาตรฐาน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S.D)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บุญมี พันธ์ไทย, 2545: 174 -175)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3851260-1332-438C-A9C2-1A81E9E8C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12" y="3092557"/>
            <a:ext cx="8465919" cy="1566863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F325C6F-3255-44EA-B8A4-0244A4EC2E37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207561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95E610B-CA0A-4B3F-B9A4-2BA1BD6366F8}"/>
              </a:ext>
            </a:extLst>
          </p:cNvPr>
          <p:cNvSpPr/>
          <p:nvPr/>
        </p:nvSpPr>
        <p:spPr>
          <a:xfrm>
            <a:off x="1169138" y="2277012"/>
            <a:ext cx="2361544" cy="5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  <a:tabLst>
                <a:tab pos="285750" algn="l"/>
                <a:tab pos="457200" algn="l"/>
              </a:tabLst>
            </a:pP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การหาค่าเฉลี่ย (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Mean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18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08F23D65-E4C1-4FA5-B8A6-8EB404CB9F59}"/>
                  </a:ext>
                </a:extLst>
              </p:cNvPr>
              <p:cNvSpPr/>
              <p:nvPr/>
            </p:nvSpPr>
            <p:spPr>
              <a:xfrm>
                <a:off x="3530682" y="4456869"/>
                <a:ext cx="6096000" cy="1680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เมื่อ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th-TH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 </a:t>
                </a: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ค่าเฉลี่ยเลขคณิต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i="1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e>
                    </m:nary>
                    <m:r>
                      <a:rPr lang="th-TH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  </m:t>
                    </m:r>
                  </m:oMath>
                </a14:m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ผลรวมของข้อมูลทั้งหมด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𝑛</m:t>
                    </m:r>
                  </m:oMath>
                </a14:m>
                <a:r>
                  <a:rPr lang="en-US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th-TH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 </a:t>
                </a: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จำนวนข้อมูลทั้งหมด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สี่เหลี่ยมผืนผ้า 14">
                <a:extLst>
                  <a:ext uri="{FF2B5EF4-FFF2-40B4-BE49-F238E27FC236}">
                    <a16:creationId xmlns:a16="http://schemas.microsoft.com/office/drawing/2014/main" id="{08F23D65-E4C1-4FA5-B8A6-8EB404CB9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682" y="4456869"/>
                <a:ext cx="6096000" cy="1680588"/>
              </a:xfrm>
              <a:prstGeom prst="rect">
                <a:avLst/>
              </a:prstGeom>
              <a:blipFill>
                <a:blip r:embed="rId4"/>
                <a:stretch>
                  <a:fillRect l="-2000" t="-3623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7A4428ED-E093-44B6-879E-D9BFC09D0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141" y="2976388"/>
            <a:ext cx="2144133" cy="1125139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9550DF50-E5A9-4E9F-9745-FFADC398027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400493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marR="0" lvl="0" indent="0" algn="thaiDist" defTabSz="121917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Evaluation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A95E610B-CA0A-4B3F-B9A4-2BA1BD6366F8}"/>
              </a:ext>
            </a:extLst>
          </p:cNvPr>
          <p:cNvSpPr/>
          <p:nvPr/>
        </p:nvSpPr>
        <p:spPr>
          <a:xfrm>
            <a:off x="1129257" y="2269481"/>
            <a:ext cx="5843266" cy="5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  <a:tabLst>
                <a:tab pos="285750" algn="l"/>
                <a:tab pos="457200" algn="l"/>
              </a:tabLs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การหาส่วนเบี่ยงเบนมาตรฐาน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S.D.</a:t>
            </a:r>
            <a:r>
              <a:rPr lang="en-US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Standard Deviation)</a:t>
            </a:r>
            <a:endParaRPr lang="en-US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สี่เหลี่ยมผืนผ้า 13">
                <a:extLst>
                  <a:ext uri="{FF2B5EF4-FFF2-40B4-BE49-F238E27FC236}">
                    <a16:creationId xmlns:a16="http://schemas.microsoft.com/office/drawing/2014/main" id="{A2BCB93B-EE7A-4812-9093-D753F4C5B4EF}"/>
                  </a:ext>
                </a:extLst>
              </p:cNvPr>
              <p:cNvSpPr/>
              <p:nvPr/>
            </p:nvSpPr>
            <p:spPr>
              <a:xfrm>
                <a:off x="3637542" y="4591756"/>
                <a:ext cx="6096000" cy="15696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th-TH" sz="2400" dirty="0"/>
                  <a:t>เมื่อ 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 </a:t>
                </a:r>
                <a:r>
                  <a:rPr lang="th-TH" sz="2400" dirty="0"/>
                  <a:t>แทน  ส่วนเบี่ยงเบนมาตรฐาน</a:t>
                </a:r>
                <a:endParaRPr lang="en-US" sz="2400" dirty="0"/>
              </a:p>
              <a:p>
                <a:r>
                  <a:rPr lang="en-US" sz="2400" dirty="0"/>
                  <a:t>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h-TH" sz="2400" dirty="0"/>
                  <a:t>    แทน  คะแนนแต่ละตัว</a:t>
                </a:r>
                <a:endParaRPr lang="en-US" sz="2400" dirty="0"/>
              </a:p>
              <a:p>
                <a:r>
                  <a:rPr lang="en-US" sz="2400" dirty="0"/>
                  <a:t>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th-TH" sz="2400" b="0" i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th-TH" sz="2400" dirty="0"/>
                  <a:t>แทน  จำนวนคะแนนในกลุ่ม</a:t>
                </a:r>
                <a:endParaRPr lang="en-US" sz="2400" dirty="0"/>
              </a:p>
              <a:p>
                <a:r>
                  <a:rPr lang="en-US" sz="2400" i="1" dirty="0"/>
                  <a:t>     </a:t>
                </a:r>
                <a:r>
                  <a:rPr lang="th-TH" sz="2400" i="1" dirty="0"/>
                  <a:t>         </a:t>
                </a:r>
                <a:r>
                  <a:rPr lang="th-TH" sz="2400" dirty="0"/>
                  <a:t>แทน  ผลรวม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สี่เหลี่ยมผืนผ้า 13">
                <a:extLst>
                  <a:ext uri="{FF2B5EF4-FFF2-40B4-BE49-F238E27FC236}">
                    <a16:creationId xmlns:a16="http://schemas.microsoft.com/office/drawing/2014/main" id="{A2BCB93B-EE7A-4812-9093-D753F4C5B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542" y="4591756"/>
                <a:ext cx="6096000" cy="1569660"/>
              </a:xfrm>
              <a:prstGeom prst="rect">
                <a:avLst/>
              </a:prstGeom>
              <a:blipFill>
                <a:blip r:embed="rId4"/>
                <a:stretch>
                  <a:fillRect l="-1600" t="-2326" b="-8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9EC32B2-51A2-4BEB-9526-BA122C55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573" y="3027128"/>
            <a:ext cx="3076575" cy="1343025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3429891A-A894-4F02-900F-1C144B0B373D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41856972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2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 (ต่อ)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36A60A4-F1E3-4968-B21D-36967AFD7048}"/>
              </a:ext>
            </a:extLst>
          </p:cNvPr>
          <p:cNvSpPr txBox="1">
            <a:spLocks/>
          </p:cNvSpPr>
          <p:nvPr/>
        </p:nvSpPr>
        <p:spPr>
          <a:xfrm>
            <a:off x="899077" y="1840721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lang="th-TH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en-US" sz="28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Deployment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64BEC40B-148B-42DD-A04D-FB9634BF1FC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" y="2560644"/>
            <a:ext cx="9105900" cy="283146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A2C02A1-F279-4AA3-AE65-242F4AA84338}"/>
              </a:ext>
            </a:extLst>
          </p:cNvPr>
          <p:cNvSpPr txBox="1"/>
          <p:nvPr/>
        </p:nvSpPr>
        <p:spPr>
          <a:xfrm>
            <a:off x="994283" y="5527257"/>
            <a:ext cx="102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แผนภาพแสดงความสัมพันธ์ของอุปกรณ์ในระบบ ซึ่งเป็นส่วนหนึ่ง ของการ วิเคราะห์ และออกแบบ ระบบคอมพิวเตอร์ เชิงวัตถุ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8A3623CF-3548-4C76-A0CD-2912D70BE13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791717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ไดอะแกรม 4">
            <a:extLst>
              <a:ext uri="{FF2B5EF4-FFF2-40B4-BE49-F238E27FC236}">
                <a16:creationId xmlns:a16="http://schemas.microsoft.com/office/drawing/2014/main" id="{771B22A0-6FA1-412C-9F4F-7DA7B24E8B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5039954"/>
              </p:ext>
            </p:extLst>
          </p:nvPr>
        </p:nvGraphicFramePr>
        <p:xfrm>
          <a:off x="3185785" y="1888585"/>
          <a:ext cx="6676671" cy="445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Arrow: Pentagon 1">
            <a:extLst>
              <a:ext uri="{FF2B5EF4-FFF2-40B4-BE49-F238E27FC236}">
                <a16:creationId xmlns:a16="http://schemas.microsoft.com/office/drawing/2014/main" id="{C7DBB4D3-9A7D-4C6C-A8FC-D03504810648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C2CBF74F-55F4-4B7F-B325-D5549E8FD2D6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1.1 ความเป็นมาและความสำคัญ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ต่อ</a:t>
            </a: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995FE9A5-82AF-4771-AA68-06695293F7F6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70861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3  วิธีดำเนินงาน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การออกแบบหน้าจอ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FF37F8C-3E50-45CF-BF70-BA3527B046F4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2" y="2091921"/>
            <a:ext cx="2852704" cy="1604603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1E01004-B505-42C3-A2B3-6AFA956EBBE9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71" y="2072763"/>
            <a:ext cx="2820179" cy="1586308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D08EFD80-9C52-413D-BA9A-10E5D1E11D7C}"/>
              </a:ext>
            </a:extLst>
          </p:cNvPr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348" y="2091921"/>
            <a:ext cx="2784588" cy="1566289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955D1F39-0052-4FBC-9459-38EDD234E411}"/>
              </a:ext>
            </a:extLst>
          </p:cNvPr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34" y="2072763"/>
            <a:ext cx="2852704" cy="160460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B129990E-68D4-4881-9DA6-B4DDF2CDA0AD}"/>
              </a:ext>
            </a:extLst>
          </p:cNvPr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2" y="3900499"/>
            <a:ext cx="2852704" cy="1604603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084ABA0D-0A94-4F8B-94FD-6E24D0D5CF98}"/>
              </a:ext>
            </a:extLst>
          </p:cNvPr>
          <p:cNvPicPr/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72" y="3900499"/>
            <a:ext cx="2852703" cy="1604603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CFD465B2-1470-4FA6-A33A-FD8E92B79453}"/>
              </a:ext>
            </a:extLst>
          </p:cNvPr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942" y="3900499"/>
            <a:ext cx="2852704" cy="1604603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D5C3253D-23F0-4E01-AD66-0CA6CDAB9700}"/>
              </a:ext>
            </a:extLst>
          </p:cNvPr>
          <p:cNvPicPr/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13" y="3799674"/>
            <a:ext cx="2852703" cy="1705428"/>
          </a:xfrm>
          <a:prstGeom prst="rect">
            <a:avLst/>
          </a:prstGeom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B9C0BA7F-7B41-42CF-A676-F784E9891DB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038735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</a:t>
            </a:r>
            <a:r>
              <a:rPr lang="th-TH" sz="4400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ก้าว</a:t>
            </a: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การออกแบบหน้าจอ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C8F8D03-AF76-4D8C-BE76-C10CB9B00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55" y="1460376"/>
            <a:ext cx="9652427" cy="4730695"/>
          </a:xfrm>
          <a:prstGeom prst="rect">
            <a:avLst/>
          </a:prstGeom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หน้าหลัก</a:t>
            </a: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2F8BD1F1-A68F-4BDB-9465-ABD95E7467C6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230182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 การออกแบบหน้าจอ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หน้าแรก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1BB5332-3051-4D32-981A-3D5637AA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307" y="1481855"/>
            <a:ext cx="9514255" cy="4672886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E55D7BC-1E01-4588-852D-61FE5D4436F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712382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ความหมาย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A63999D-C953-4EB5-8FEB-314AF117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81" y="1431696"/>
            <a:ext cx="9706732" cy="4718212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410E2BC1-3A24-4AB6-AD15-C1DDB227162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2983545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อาการ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2346810-A79A-462F-A474-5F4657284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80" y="1446614"/>
            <a:ext cx="9488779" cy="4655432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14D5BDE-B1DD-4905-A4F4-F8BE639BE1AD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327433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สาเหตุ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22D87F2-F3C0-4076-B9B3-3F03E9513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335" y="1454046"/>
            <a:ext cx="9788588" cy="4792330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8892405C-8D45-41D9-BEA8-85ACC5C7ACF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837281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การรักษา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FFA767D-A698-49B9-ADD4-8933F6630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633" y="1537965"/>
            <a:ext cx="9551416" cy="4686163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8D1566A-D88B-4EEF-898B-7F2A25D80E5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42908200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ภาวะแทรกซ้อน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B6D1CAE-91C4-42D6-B486-23186F26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99" y="1476993"/>
            <a:ext cx="9692723" cy="4755492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256C4A2-DB1F-42AB-ADD7-DE790EAD5B5D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5817699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หน้าสาระความรู้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 การป้องกัน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30F6FB3-F209-42A1-ADFF-DBF66E6A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463451"/>
            <a:ext cx="9768998" cy="4782738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F72ED477-917A-4A4F-A6F3-0531008E7DFB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2260709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โรงพยาบาลรักษา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C12BA1F-0976-4CD2-B8C6-CA8A01CDD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486" y="1504863"/>
            <a:ext cx="9567437" cy="4684058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80CD2FF-191D-4C24-B754-7886256D081E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69</a:t>
            </a:r>
          </a:p>
        </p:txBody>
      </p:sp>
    </p:spTree>
    <p:extLst>
      <p:ext uri="{BB962C8B-B14F-4D97-AF65-F5344CB8AC3E}">
        <p14:creationId xmlns:p14="http://schemas.microsoft.com/office/powerpoint/2010/main" val="11473244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. วัตถุประสงค์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9B7E8D6-8BD6-4849-9A60-B3D217D3EEDB}"/>
              </a:ext>
            </a:extLst>
          </p:cNvPr>
          <p:cNvSpPr/>
          <p:nvPr/>
        </p:nvSpPr>
        <p:spPr>
          <a:xfrm>
            <a:off x="1252537" y="2162592"/>
            <a:ext cx="96549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เพื่อพัฒนา พีพี’เว็บแอปพลิเคชันคัดกรองบุคคลทั่วไปที่มีความเสี่ยงภาวะซึมเศร้า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</a:p>
        </p:txBody>
      </p:sp>
      <p:grpSp>
        <p:nvGrpSpPr>
          <p:cNvPr id="12" name="Group 29">
            <a:extLst>
              <a:ext uri="{FF2B5EF4-FFF2-40B4-BE49-F238E27FC236}">
                <a16:creationId xmlns:a16="http://schemas.microsoft.com/office/drawing/2014/main" id="{59C8F7A9-6CE7-4CC5-BEF3-BFBB83DCBDF2}"/>
              </a:ext>
            </a:extLst>
          </p:cNvPr>
          <p:cNvGrpSpPr/>
          <p:nvPr/>
        </p:nvGrpSpPr>
        <p:grpSpPr>
          <a:xfrm rot="20184898">
            <a:off x="9962293" y="3868857"/>
            <a:ext cx="1890385" cy="2305780"/>
            <a:chOff x="7931851" y="2464731"/>
            <a:chExt cx="1002842" cy="1223210"/>
          </a:xfrm>
          <a:solidFill>
            <a:srgbClr val="005C5E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69569C-0385-4ECE-A50A-3A85552EF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0806" y="2650831"/>
              <a:ext cx="623981" cy="1037110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6047B48-22E4-4D09-9863-1584E52083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3151" y="2944496"/>
              <a:ext cx="44264" cy="75201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B4B1A04-74D9-49A8-9EB9-109DD21B61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5045" y="3044923"/>
              <a:ext cx="160397" cy="25749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5ACDE385-845D-4630-B0FE-6D16FBD33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5816" y="3030644"/>
              <a:ext cx="71870" cy="8900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72E9128-4B89-4A76-83A9-6A884CC81B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724603"/>
              <a:ext cx="259397" cy="282719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C22819D1-244A-42DA-80E7-7460B0F7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3044" y="2464731"/>
              <a:ext cx="39980" cy="152306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2518535-CC77-459D-BA13-C62C9811E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9830" y="2526606"/>
              <a:ext cx="101379" cy="14088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BC56262D-97A6-4C90-B456-CD08A2F7A7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3132975"/>
              <a:ext cx="142311" cy="99951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609AE12A-A568-4E17-A29F-9A4B8ECC74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2704613"/>
              <a:ext cx="142311" cy="98999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46F472D-FDAD-4FE3-A589-4D9849DB7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2387" y="2949255"/>
              <a:ext cx="152306" cy="40457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2D0CF45-C0CD-4B86-B1EE-800E8BC2B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1851" y="2949255"/>
              <a:ext cx="151355" cy="40457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D8CBEA99-D575-49B4-8B05-B882BCA0FF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0507" y="2704613"/>
              <a:ext cx="142311" cy="98999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5884A06-4DC5-4B89-AAD6-9F94AB168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3726" y="3132975"/>
              <a:ext cx="142311" cy="99951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3B87405A-371E-44E7-9A39-BAF609B49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5336" y="2526606"/>
              <a:ext cx="101379" cy="14088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Arrow: Pentagon 1">
            <a:extLst>
              <a:ext uri="{FF2B5EF4-FFF2-40B4-BE49-F238E27FC236}">
                <a16:creationId xmlns:a16="http://schemas.microsoft.com/office/drawing/2014/main" id="{8DA0154A-C07B-425D-8D8B-4BE85F8A4D3E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D245AD1A-7AC9-4070-A83B-6B51F4F42765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1.2 วัตถุประสงค์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0C17E96D-B145-41A0-8FFD-86AB1A58D82F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36712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ติดต่อเรา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AF6F95E-AC92-487E-AF71-E61458FD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64" y="1554794"/>
            <a:ext cx="9257071" cy="4532107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42ED5838-59AD-491F-A072-C703C4585649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17964977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เกี่ยวกับ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E3F9CAFE-25FB-4B08-BD98-132DED87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934" y="1472812"/>
            <a:ext cx="9576619" cy="4688553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3251C4C9-E6F6-418D-B41A-D4104A7C26C5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1720461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lang="th-TH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อ้างอิง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2A0794A-FF75-4BC4-9709-DD208A02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62" y="1446614"/>
            <a:ext cx="9566787" cy="4688722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BF58F526-4035-4609-98F7-9FCEE431FF24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114249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lang="en-US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E-book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CB381E4-8A9D-4E64-B6A0-63C2C3652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816" y="1427564"/>
            <a:ext cx="9737233" cy="4787473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D8788917-8D20-4B8D-8DD5-C5D00E5554A2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742245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	รายละเอียดความก้าวหน้า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6C3959C7-B5FA-4E6F-8D6D-F6B303616D1D}"/>
              </a:ext>
            </a:extLst>
          </p:cNvPr>
          <p:cNvSpPr txBox="1">
            <a:spLocks/>
          </p:cNvSpPr>
          <p:nvPr/>
        </p:nvSpPr>
        <p:spPr>
          <a:xfrm>
            <a:off x="1006487" y="861839"/>
            <a:ext cx="10024562" cy="584775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 algn="thaiDist"/>
            <a:r>
              <a:rPr lang="en-US" sz="2800" b="0" dirty="0">
                <a:solidFill>
                  <a:prstClr val="black">
                    <a:lumMod val="75000"/>
                    <a:lumOff val="25000"/>
                  </a:prst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59E8E9E-E80D-4BF3-9D94-2DA28577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299" y="1373194"/>
            <a:ext cx="9267825" cy="4831819"/>
          </a:xfrm>
          <a:prstGeom prst="rect">
            <a:avLst/>
          </a:prstGeom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9881216F-8939-4B64-B5A4-80FD534E8A52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28019158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27000">
              <a:srgbClr val="B5AA96">
                <a:alpha val="64000"/>
              </a:srgbClr>
            </a:gs>
            <a:gs pos="68000">
              <a:srgbClr val="42AFB6">
                <a:lumMod val="72000"/>
                <a:lumOff val="28000"/>
              </a:srgbClr>
            </a:gs>
            <a:gs pos="99000">
              <a:srgbClr val="56858B">
                <a:alpha val="67000"/>
                <a:lumMod val="88000"/>
                <a:lumOff val="12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986947E-E2EE-4309-B64B-C80DBB9B20A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2305EEB-E0BE-492B-8FFC-EBACBA6A0784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75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419DC06-0D99-4533-9D2D-D5FA96DD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5150"/>
            <a:ext cx="9906000" cy="557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90651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ขอบเขตโครงการวิจัย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6B88174F-CEDD-47B6-BEAC-F788BC9C0294}"/>
              </a:ext>
            </a:extLst>
          </p:cNvPr>
          <p:cNvSpPr/>
          <p:nvPr/>
        </p:nvSpPr>
        <p:spPr>
          <a:xfrm>
            <a:off x="2029465" y="2110974"/>
            <a:ext cx="8769163" cy="769899"/>
          </a:xfrm>
          <a:prstGeom prst="rect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บุคคลที่มีภาวะซึมเศร้าทุกราย  สามารถเข้าถึงและได้รับคำแนะนำในการดูแลรักษา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D21695F9-A327-4011-9AF0-8BE7CB599A9E}"/>
              </a:ext>
            </a:extLst>
          </p:cNvPr>
          <p:cNvSpPr/>
          <p:nvPr/>
        </p:nvSpPr>
        <p:spPr>
          <a:xfrm>
            <a:off x="1687290" y="2076757"/>
            <a:ext cx="855444" cy="855444"/>
          </a:xfrm>
          <a:prstGeom prst="ellipse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1903DBE-57C9-40E5-BC89-ACFAF0FC33FB}"/>
              </a:ext>
            </a:extLst>
          </p:cNvPr>
          <p:cNvSpPr/>
          <p:nvPr/>
        </p:nvSpPr>
        <p:spPr>
          <a:xfrm>
            <a:off x="2029465" y="3473405"/>
            <a:ext cx="8769164" cy="769899"/>
          </a:xfrm>
          <a:prstGeom prst="rect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ln w="0"/>
                <a:latin typeface="TH SarabunPSK" panose="020B0500040200020003" pitchFamily="34" charset="-34"/>
                <a:cs typeface="TH SarabunPSK" panose="020B0500040200020003" pitchFamily="34" charset="-34"/>
              </a:rPr>
              <a:t>        ลดผลกระทบจากภาวะซึมเศร้า  ที่มีต่อตนเองและบุคคลรอบข้าง</a:t>
            </a:r>
            <a:endParaRPr lang="ko-KR" altLang="en-US" dirty="0">
              <a:ln w="0"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791BFDC8-F706-4C87-A832-4406ACA238A8}"/>
              </a:ext>
            </a:extLst>
          </p:cNvPr>
          <p:cNvSpPr/>
          <p:nvPr/>
        </p:nvSpPr>
        <p:spPr>
          <a:xfrm>
            <a:off x="1687289" y="3439188"/>
            <a:ext cx="855444" cy="855444"/>
          </a:xfrm>
          <a:prstGeom prst="ellipse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87422BB-4EC0-4782-8ECA-845622EB8D9A}"/>
              </a:ext>
            </a:extLst>
          </p:cNvPr>
          <p:cNvSpPr/>
          <p:nvPr/>
        </p:nvSpPr>
        <p:spPr>
          <a:xfrm>
            <a:off x="2029464" y="4748065"/>
            <a:ext cx="8769164" cy="769899"/>
          </a:xfrm>
          <a:prstGeom prst="rect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       เว็บแอปพลิเคชันมีการพยากรณ์ที่ถูกต้องแม่นยำ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787ADC27-AB75-41F7-B11E-F5EE0C900709}"/>
              </a:ext>
            </a:extLst>
          </p:cNvPr>
          <p:cNvSpPr/>
          <p:nvPr/>
        </p:nvSpPr>
        <p:spPr>
          <a:xfrm>
            <a:off x="1687289" y="4713848"/>
            <a:ext cx="855444" cy="855444"/>
          </a:xfrm>
          <a:prstGeom prst="ellipse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18" name="Arrow: Pentagon 1">
            <a:extLst>
              <a:ext uri="{FF2B5EF4-FFF2-40B4-BE49-F238E27FC236}">
                <a16:creationId xmlns:a16="http://schemas.microsoft.com/office/drawing/2014/main" id="{F4891B5D-8C83-4D88-A0D5-46201FB6A03D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C9A3E735-8CE7-471C-A590-1682C05ECDAC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1.3 ขอบเขตโครงการ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F86FDA02-DFF3-4AFC-BD99-95F8BC56D9BC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21974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56">
            <a:extLst>
              <a:ext uri="{FF2B5EF4-FFF2-40B4-BE49-F238E27FC236}">
                <a16:creationId xmlns:a16="http://schemas.microsoft.com/office/drawing/2014/main" id="{1133AB26-56A1-430B-AE24-3EE2F411B080}"/>
              </a:ext>
            </a:extLst>
          </p:cNvPr>
          <p:cNvSpPr txBox="1"/>
          <p:nvPr/>
        </p:nvSpPr>
        <p:spPr>
          <a:xfrm>
            <a:off x="899077" y="1136408"/>
            <a:ext cx="3862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50" name="สี่เหลี่ยมผืนผ้า 49">
            <a:extLst>
              <a:ext uri="{FF2B5EF4-FFF2-40B4-BE49-F238E27FC236}">
                <a16:creationId xmlns:a16="http://schemas.microsoft.com/office/drawing/2014/main" id="{9E452B0D-9B40-4F05-961D-4FC3F31819A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บทที่ 1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บทนำ</a:t>
            </a:r>
            <a:endParaRPr lang="en-US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1" name="สี่เหลี่ยมผืนผ้า 50">
            <a:extLst>
              <a:ext uri="{FF2B5EF4-FFF2-40B4-BE49-F238E27FC236}">
                <a16:creationId xmlns:a16="http://schemas.microsoft.com/office/drawing/2014/main" id="{F3878DA7-D40B-4C13-8BD3-6D26C9A4DF18}"/>
              </a:ext>
            </a:extLst>
          </p:cNvPr>
          <p:cNvSpPr/>
          <p:nvPr/>
        </p:nvSpPr>
        <p:spPr>
          <a:xfrm>
            <a:off x="0" y="6361470"/>
            <a:ext cx="12192000" cy="496529"/>
          </a:xfrm>
          <a:prstGeom prst="rect">
            <a:avLst/>
          </a:prstGeom>
          <a:solidFill>
            <a:srgbClr val="004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 โดยเทคนิคการทำเหมืองข้อมูล</a:t>
            </a:r>
            <a:endParaRPr lang="en-US" dirty="0"/>
          </a:p>
        </p:txBody>
      </p:sp>
      <p:pic>
        <p:nvPicPr>
          <p:cNvPr id="5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FA365F0-62F5-433A-96FF-0F00D14F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07" y="67576"/>
            <a:ext cx="505983" cy="7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>
            <a:extLst>
              <a:ext uri="{FF2B5EF4-FFF2-40B4-BE49-F238E27FC236}">
                <a16:creationId xmlns:a16="http://schemas.microsoft.com/office/drawing/2014/main" id="{6B88174F-CEDD-47B6-BEAC-F788BC9C0294}"/>
              </a:ext>
            </a:extLst>
          </p:cNvPr>
          <p:cNvSpPr/>
          <p:nvPr/>
        </p:nvSpPr>
        <p:spPr>
          <a:xfrm>
            <a:off x="2236294" y="2085025"/>
            <a:ext cx="8671192" cy="769899"/>
          </a:xfrm>
          <a:prstGeom prst="rect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พัฒนาระบบคัดกรองผู้ที่มีความเสี่ยงต่อการเกิดภาวะซึมเศร้า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D21695F9-A327-4011-9AF0-8BE7CB599A9E}"/>
              </a:ext>
            </a:extLst>
          </p:cNvPr>
          <p:cNvSpPr/>
          <p:nvPr/>
        </p:nvSpPr>
        <p:spPr>
          <a:xfrm>
            <a:off x="1894119" y="2050808"/>
            <a:ext cx="855444" cy="855444"/>
          </a:xfrm>
          <a:prstGeom prst="ellipse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1903DBE-57C9-40E5-BC89-ACFAF0FC33FB}"/>
              </a:ext>
            </a:extLst>
          </p:cNvPr>
          <p:cNvSpPr/>
          <p:nvPr/>
        </p:nvSpPr>
        <p:spPr>
          <a:xfrm>
            <a:off x="2236292" y="3142929"/>
            <a:ext cx="8671191" cy="769899"/>
          </a:xfrm>
          <a:prstGeom prst="rect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แนะนำการปฏิบัติตัวเบื้องต้นให้กับผู้ที่ป่วยเป็นภาวะซึมเศร้า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791BFDC8-F706-4C87-A832-4406ACA238A8}"/>
              </a:ext>
            </a:extLst>
          </p:cNvPr>
          <p:cNvSpPr/>
          <p:nvPr/>
        </p:nvSpPr>
        <p:spPr>
          <a:xfrm>
            <a:off x="1894117" y="3108712"/>
            <a:ext cx="855444" cy="855444"/>
          </a:xfrm>
          <a:prstGeom prst="ellipse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987422BB-4EC0-4782-8ECA-845622EB8D9A}"/>
              </a:ext>
            </a:extLst>
          </p:cNvPr>
          <p:cNvSpPr/>
          <p:nvPr/>
        </p:nvSpPr>
        <p:spPr>
          <a:xfrm>
            <a:off x="2236292" y="4200833"/>
            <a:ext cx="8671191" cy="769899"/>
          </a:xfrm>
          <a:prstGeom prst="rect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สร้างแบบจำลองสำหรับคัดกรองภาวะซึมเศร้าด้วยเทคนิคเหมืองข้อมูล</a:t>
            </a: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787ADC27-AB75-41F7-B11E-F5EE0C900709}"/>
              </a:ext>
            </a:extLst>
          </p:cNvPr>
          <p:cNvSpPr/>
          <p:nvPr/>
        </p:nvSpPr>
        <p:spPr>
          <a:xfrm>
            <a:off x="1894117" y="4166616"/>
            <a:ext cx="855444" cy="855444"/>
          </a:xfrm>
          <a:prstGeom prst="ellipse">
            <a:avLst/>
          </a:prstGeom>
          <a:solidFill>
            <a:srgbClr val="005C5E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6F36F4E8-7BEE-4C0D-8179-B2DA3824B2CA}"/>
              </a:ext>
            </a:extLst>
          </p:cNvPr>
          <p:cNvSpPr/>
          <p:nvPr/>
        </p:nvSpPr>
        <p:spPr>
          <a:xfrm>
            <a:off x="2236291" y="5269194"/>
            <a:ext cx="8671191" cy="769899"/>
          </a:xfrm>
          <a:prstGeom prst="rect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วิเคราะห์ปัจจัยที่ส่งผลต่อความเสี่ยง ภาวะซึมเศร้า </a:t>
            </a:r>
          </a:p>
        </p:txBody>
      </p:sp>
      <p:sp>
        <p:nvSpPr>
          <p:cNvPr id="37" name="Oval 4">
            <a:extLst>
              <a:ext uri="{FF2B5EF4-FFF2-40B4-BE49-F238E27FC236}">
                <a16:creationId xmlns:a16="http://schemas.microsoft.com/office/drawing/2014/main" id="{D3F87515-FCD6-4D5D-9526-0789569ED759}"/>
              </a:ext>
            </a:extLst>
          </p:cNvPr>
          <p:cNvSpPr/>
          <p:nvPr/>
        </p:nvSpPr>
        <p:spPr>
          <a:xfrm>
            <a:off x="1894116" y="5234977"/>
            <a:ext cx="855444" cy="855444"/>
          </a:xfrm>
          <a:prstGeom prst="ellipse">
            <a:avLst/>
          </a:prstGeom>
          <a:ln>
            <a:solidFill>
              <a:srgbClr val="005C5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4</a:t>
            </a:r>
            <a:endParaRPr lang="ko-KR" altLang="en-US" dirty="0"/>
          </a:p>
        </p:txBody>
      </p:sp>
      <p:sp>
        <p:nvSpPr>
          <p:cNvPr id="40" name="Arrow: Pentagon 1">
            <a:extLst>
              <a:ext uri="{FF2B5EF4-FFF2-40B4-BE49-F238E27FC236}">
                <a16:creationId xmlns:a16="http://schemas.microsoft.com/office/drawing/2014/main" id="{9582B8DB-9F9B-4EA8-B652-F50893AFC94F}"/>
              </a:ext>
            </a:extLst>
          </p:cNvPr>
          <p:cNvSpPr/>
          <p:nvPr/>
        </p:nvSpPr>
        <p:spPr>
          <a:xfrm>
            <a:off x="0" y="971596"/>
            <a:ext cx="5396294" cy="914400"/>
          </a:xfrm>
          <a:prstGeom prst="homePlate">
            <a:avLst/>
          </a:prstGeom>
          <a:solidFill>
            <a:srgbClr val="318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56">
            <a:extLst>
              <a:ext uri="{FF2B5EF4-FFF2-40B4-BE49-F238E27FC236}">
                <a16:creationId xmlns:a16="http://schemas.microsoft.com/office/drawing/2014/main" id="{387A6FC4-64E2-4F2E-B35E-7BD27BF26AE3}"/>
              </a:ext>
            </a:extLst>
          </p:cNvPr>
          <p:cNvSpPr txBox="1"/>
          <p:nvPr/>
        </p:nvSpPr>
        <p:spPr>
          <a:xfrm>
            <a:off x="899077" y="1101167"/>
            <a:ext cx="4573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dirty="0">
                <a:solidFill>
                  <a:srgbClr val="FFFF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1.4  ประโยชน์ที่คาดว่าจะได้รับ</a:t>
            </a:r>
            <a:endParaRPr kumimoji="0" lang="en-GB" sz="3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 SarabunPSK" panose="020B0500040200020003" pitchFamily="34" charset="-34"/>
              <a:ea typeface="Noto Sans" panose="020B0502040504020204" pitchFamily="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971CDF4B-BCBD-44D8-BF08-DEF440194701}"/>
              </a:ext>
            </a:extLst>
          </p:cNvPr>
          <p:cNvSpPr/>
          <p:nvPr/>
        </p:nvSpPr>
        <p:spPr>
          <a:xfrm>
            <a:off x="11525250" y="6361470"/>
            <a:ext cx="666750" cy="4965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857822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4395</Words>
  <Application>Microsoft Office PowerPoint</Application>
  <PresentationFormat>แบบจอกว้าง</PresentationFormat>
  <Paragraphs>606</Paragraphs>
  <Slides>75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75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TH SarabunPSK</vt:lpstr>
      <vt:lpstr>ธีมของ Office</vt:lpstr>
      <vt:lpstr>Contents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กฎความสัมพันธ์ (Association rule) (ดร.เอกสิทธิ์ พัชรวงค์ศักดา, 2557) แสดงความสัมพันธ์ของเหตุการณ์หรือวัตถุที่เกิดขึ้นพร้อมกัน </vt:lpstr>
      <vt:lpstr>เทคนิคในการหากฎความสัมพันธ์ด้วยวิธี Apriori</vt:lpstr>
      <vt:lpstr>เทคนิค FP-Growth ในขั้นตอนแรกรากของโครงสร้างต้นไม้จะถูกสร้างขึ้นโดยจัดให้เป็นค่าว่าง (null) จากนั้นข้อมูลจะถูกจัดเรียงเป็นลำดับ โดยแต่ละค่าของตัวแปรจะแทนด้วยโหนด </vt:lpstr>
      <vt:lpstr>การจำแนกประเภทข้อมูล (Classification)</vt:lpstr>
      <vt:lpstr>ต้นไม้ตัดสินใจ (Decision Tree)</vt:lpstr>
      <vt:lpstr>ซัพพอร์ตเวกเตอร์แมชชีน (Support Vector Machine : SVM)</vt:lpstr>
      <vt:lpstr>โครงข่ายประสาทเทียม (Neural Network)</vt:lpstr>
      <vt:lpstr>งานนำเสนอ PowerPoint</vt:lpstr>
      <vt:lpstr>งานนำเสนอ PowerPoint</vt:lpstr>
      <vt:lpstr>เครื่องมือ / ภาษาที่ใช้</vt:lpstr>
      <vt:lpstr>เครื่องมือ / ภาษาที่ใช้ ส่วน Software แบ่งเป็น 2 ส่วน  </vt:lpstr>
      <vt:lpstr>CRISP-DM : Cross-Industry Standard Process for Data Mining</vt:lpstr>
      <vt:lpstr>งานนำเสนอ PowerPoint</vt:lpstr>
      <vt:lpstr>งานนำเสนอ PowerPoint</vt:lpstr>
      <vt:lpstr>Uses Case Diagram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พีพี’เว็บแอปพลิเคชันคัดกรองบุคคลทั่วไปที่มีความเสี่ยงภาวะซึมเศร้า โดยเทคนิคการทำเหมืองข้อมูล PP’ Web application screening for General public are at risk of depression by using techniques Data mining</dc:title>
  <dc:creator>Acer</dc:creator>
  <cp:lastModifiedBy> </cp:lastModifiedBy>
  <cp:revision>190</cp:revision>
  <cp:lastPrinted>2020-03-16T15:54:17Z</cp:lastPrinted>
  <dcterms:created xsi:type="dcterms:W3CDTF">2020-02-04T13:20:35Z</dcterms:created>
  <dcterms:modified xsi:type="dcterms:W3CDTF">2020-12-22T02:23:59Z</dcterms:modified>
</cp:coreProperties>
</file>